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56"/>
  </p:notesMasterIdLst>
  <p:sldIdLst>
    <p:sldId id="256" r:id="rId2"/>
    <p:sldId id="286" r:id="rId3"/>
    <p:sldId id="287" r:id="rId4"/>
    <p:sldId id="261" r:id="rId5"/>
    <p:sldId id="259" r:id="rId6"/>
    <p:sldId id="260" r:id="rId7"/>
    <p:sldId id="262" r:id="rId8"/>
    <p:sldId id="28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5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666699"/>
    <a:srgbClr val="008000"/>
    <a:srgbClr val="FF3300"/>
    <a:srgbClr val="FFFF99"/>
    <a:srgbClr val="333399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7" autoAdjust="0"/>
    <p:restoredTop sz="94624" autoAdjust="0"/>
  </p:normalViewPr>
  <p:slideViewPr>
    <p:cSldViewPr>
      <p:cViewPr>
        <p:scale>
          <a:sx n="85" d="100"/>
          <a:sy n="85" d="100"/>
        </p:scale>
        <p:origin x="-714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4283D-E966-4129-8ED9-A7187F6BF10B}" type="datetimeFigureOut">
              <a:rPr lang="en-US" smtClean="0"/>
              <a:pPr/>
              <a:t>10/13/2008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BA887-56AA-40FE-A216-B52F6A267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A887-56AA-40FE-A216-B52F6A26757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7989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7989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ECA575-1663-4A4B-A6D0-B9460F9DC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8218D-1B4F-40D1-8579-35BB9C01F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DBB72-461E-4BAD-A951-379615458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5C2E6-A1BF-4FD3-BCC6-ACB012D16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263CA-25AD-44AB-A3C6-434481E7B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2441B-6707-4B70-92B6-19DCE8E69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799E3-812C-4ACE-A0CF-8CDFD9066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31A67-FA2A-49E9-9C29-800A9B118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D3400-7BC4-4767-88D9-EDB52A2BB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AC32D-F18C-4D20-A64E-D171F9B28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0020B-9F4B-4C5F-A246-A2466DE78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FF973F24-195C-4978-A42B-1D3F4787A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7885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885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885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7885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7885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7885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7885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886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7886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7886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AM" pitchFamily="34" charset="0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endParaRPr lang="ru-RU" sz="2000" b="1" smtClean="0">
              <a:effectLst>
                <a:outerShdw blurRad="38100" dist="38100" dir="2700000" algn="tl">
                  <a:srgbClr val="C0C0C0"/>
                </a:outerShdw>
              </a:effectLst>
              <a:latin typeface="Arial AM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M" pitchFamily="34" charset="0"/>
              </a:rPr>
              <a:t>Ð³ßí»ïíáõÃÛ³Ý Ý»ñÏ³Û³óáõÙ</a:t>
            </a:r>
          </a:p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M" pitchFamily="34" charset="0"/>
              </a:rPr>
              <a:t>ê»åï»Ùµ»ñ 2008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AM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4944"/>
            <a:ext cx="8229600" cy="1143000"/>
          </a:xfr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algn="ctr"/>
            <a:r>
              <a:rPr lang="ru-RU" sz="1400" b="1" dirty="0" smtClean="0">
                <a:latin typeface="Arial AM" pitchFamily="34" charset="0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lang="en-US" b="1" dirty="0" smtClean="0">
                <a:latin typeface="Arial AM" pitchFamily="34" charset="0"/>
              </a:rPr>
              <a:t/>
            </a:r>
            <a:br>
              <a:rPr lang="en-US" b="1" dirty="0" smtClean="0">
                <a:latin typeface="Arial AM" pitchFamily="34" charset="0"/>
              </a:rPr>
            </a:br>
            <a:r>
              <a:rPr lang="en-US" sz="1400" b="1" dirty="0" smtClean="0">
                <a:latin typeface="Arial AM" pitchFamily="34" charset="0"/>
              </a:rPr>
              <a:t/>
            </a:r>
            <a:br>
              <a:rPr lang="en-US" sz="1400" b="1" dirty="0" smtClean="0">
                <a:latin typeface="Arial AM" pitchFamily="34" charset="0"/>
              </a:rPr>
            </a:br>
            <a:r>
              <a:rPr lang="en-US" sz="2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AM" pitchFamily="34" charset="0"/>
              </a:rPr>
              <a:t>ԲÜ²ÎÆâ - êä²èàÔÜºðÆ ÜÎ²ð²¶ÆðÀ</a:t>
            </a:r>
            <a:endParaRPr lang="en-US" sz="22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457200" y="1749783"/>
            <a:ext cx="4562856" cy="639762"/>
          </a:xfrm>
        </p:spPr>
        <p:txBody>
          <a:bodyPr anchor="ctr"/>
          <a:lstStyle/>
          <a:p>
            <a:pPr lvl="0" algn="ctr" eaLnBrk="1" hangingPunct="1">
              <a:buClr>
                <a:srgbClr val="00007D"/>
              </a:buClr>
              <a:defRPr/>
            </a:pPr>
            <a:r>
              <a:rPr lang="en-US" sz="1600" dirty="0" smtClean="0">
                <a:solidFill>
                  <a:srgbClr val="333399"/>
                </a:solidFill>
                <a:latin typeface="Arial AM" pitchFamily="34" charset="0"/>
              </a:rPr>
              <a:t>ԲÝ³ÏÇã-ëå³éáÕÝ»ñÇ</a:t>
            </a:r>
          </a:p>
          <a:p>
            <a:pPr lvl="0" algn="ctr" eaLnBrk="1" hangingPunct="1">
              <a:buClr>
                <a:srgbClr val="00007D"/>
              </a:buClr>
              <a:defRPr/>
            </a:pPr>
            <a:r>
              <a:rPr lang="en-US" sz="1600" dirty="0" smtClean="0">
                <a:solidFill>
                  <a:srgbClr val="333399"/>
                </a:solidFill>
                <a:latin typeface="Arial AM" pitchFamily="34" charset="0"/>
              </a:rPr>
              <a:t>Ø²êÜ²¶ÆîàôÂÚàôÜÜºðÀ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"/>
          </p:nvPr>
        </p:nvSpPr>
        <p:spPr>
          <a:xfrm>
            <a:off x="5486400" y="1729340"/>
            <a:ext cx="3072384" cy="639762"/>
          </a:xfrm>
        </p:spPr>
        <p:txBody>
          <a:bodyPr anchor="ctr"/>
          <a:lstStyle/>
          <a:p>
            <a:pPr lvl="0" algn="ctr" eaLnBrk="1" hangingPunct="1">
              <a:buClr>
                <a:srgbClr val="00007D"/>
              </a:buClr>
              <a:defRPr/>
            </a:pPr>
            <a:r>
              <a:rPr lang="en-US" sz="1600" dirty="0" smtClean="0">
                <a:solidFill>
                  <a:srgbClr val="333399"/>
                </a:solidFill>
                <a:latin typeface="Arial AM" pitchFamily="34" charset="0"/>
              </a:rPr>
              <a:t>ԲÝ³ÏÇã-ëå³éáÕÝ»ñÇ </a:t>
            </a:r>
          </a:p>
          <a:p>
            <a:pPr lvl="0" algn="ctr" eaLnBrk="1" hangingPunct="1">
              <a:buClr>
                <a:srgbClr val="00007D"/>
              </a:buClr>
              <a:defRPr/>
            </a:pPr>
            <a:r>
              <a:rPr lang="en-US" sz="1600" dirty="0" smtClean="0">
                <a:solidFill>
                  <a:srgbClr val="333399"/>
                </a:solidFill>
                <a:latin typeface="Arial AM" pitchFamily="34" charset="0"/>
              </a:rPr>
              <a:t>²ÞÊ²î²ÜøÀ</a:t>
            </a: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29224"/>
            <a:ext cx="4564260" cy="3473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703620"/>
            <a:ext cx="3071834" cy="319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algn="ctr"/>
            <a:r>
              <a:rPr lang="ru-RU" sz="1400" b="1" dirty="0" smtClean="0">
                <a:latin typeface="Arial AM" pitchFamily="34" charset="0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lang="en-US" b="1" dirty="0" smtClean="0">
                <a:latin typeface="Arial AM" pitchFamily="34" charset="0"/>
              </a:rPr>
              <a:t/>
            </a:r>
            <a:br>
              <a:rPr lang="en-US" b="1" dirty="0" smtClean="0">
                <a:latin typeface="Arial AM" pitchFamily="34" charset="0"/>
              </a:rPr>
            </a:br>
            <a:r>
              <a:rPr lang="en-US" sz="1400" b="1" dirty="0" smtClean="0">
                <a:latin typeface="Arial AM" pitchFamily="34" charset="0"/>
              </a:rPr>
              <a:t/>
            </a:r>
            <a:br>
              <a:rPr lang="en-US" sz="1400" b="1" dirty="0" smtClean="0">
                <a:latin typeface="Arial AM" pitchFamily="34" charset="0"/>
              </a:rPr>
            </a:br>
            <a:r>
              <a:rPr lang="en-US" sz="2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AM" pitchFamily="34" charset="0"/>
              </a:rPr>
              <a:t>ԲÜ²ÎÆâ - êä²èàÔÜºðÆ ÀÜî²ÜÆøÜºðÆ ÜÎ²ð²¶ÆðÀ</a:t>
            </a:r>
            <a:endParaRPr lang="en-US" sz="2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22712"/>
            <a:ext cx="8229600" cy="300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sz="1400" b="1" dirty="0" smtClean="0">
                <a:latin typeface="Arial AM" pitchFamily="34" charset="0"/>
              </a:rPr>
              <a:t>74 Ñ»ï³½áïí³Í µáõÅÑÇÙÝ³ñÏ, </a:t>
            </a:r>
            <a:r>
              <a:rPr lang="en-US" sz="1400" b="1" dirty="0" err="1" smtClean="0">
                <a:latin typeface="Arial AM" pitchFamily="34" charset="0"/>
              </a:rPr>
              <a:t>áñÇó</a:t>
            </a:r>
            <a:r>
              <a:rPr lang="en-US" sz="1400" b="1" dirty="0" smtClean="0">
                <a:latin typeface="Arial AM" pitchFamily="34" charset="0"/>
              </a:rPr>
              <a:t>ª 41-Á (55%) å»ï³Ï³Ý »õ 33-Á (45%) Ù³ëÝ³íáñ </a:t>
            </a:r>
          </a:p>
          <a:p>
            <a:pPr lvl="0" algn="ctr">
              <a:buClr>
                <a:srgbClr val="00007D"/>
              </a:buClr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 AM" pitchFamily="34" charset="0"/>
              </a:rPr>
              <a:t>------------------------------------------------------------------------------------------------------------------------------------------------------------------------</a:t>
            </a:r>
          </a:p>
          <a:p>
            <a:pPr lvl="0" algn="ctr">
              <a:buClr>
                <a:srgbClr val="00007D"/>
              </a:buClr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Arial AM" pitchFamily="34" charset="0"/>
              </a:rPr>
              <a:t>¶ºð²Î²ÚàÔ Ü²Ê²¸º</a:t>
            </a:r>
            <a:r>
              <a:rPr lang="en-US" sz="1400" b="1" dirty="0" err="1" smtClean="0">
                <a:solidFill>
                  <a:srgbClr val="000000"/>
                </a:solidFill>
                <a:latin typeface="Arial AM" pitchFamily="34" charset="0"/>
              </a:rPr>
              <a:t>äºð</a:t>
            </a:r>
            <a:endParaRPr lang="en-US" sz="1800" b="1" dirty="0" smtClean="0">
              <a:solidFill>
                <a:srgbClr val="000000"/>
              </a:solidFill>
              <a:latin typeface="Arial AM" pitchFamily="34" charset="0"/>
            </a:endParaRPr>
          </a:p>
          <a:p>
            <a:pPr lvl="0">
              <a:buClr>
                <a:srgbClr val="00007D"/>
              </a:buClr>
              <a:buNone/>
            </a:pPr>
            <a:r>
              <a:rPr lang="en-US" sz="1400" b="1" u="sng" dirty="0" smtClean="0">
                <a:solidFill>
                  <a:srgbClr val="000000"/>
                </a:solidFill>
                <a:latin typeface="Arial AM" pitchFamily="34" charset="0"/>
              </a:rPr>
              <a:t>¸»</a:t>
            </a:r>
            <a:r>
              <a:rPr lang="en-US" sz="1400" b="1" u="sng" dirty="0" err="1" smtClean="0">
                <a:solidFill>
                  <a:srgbClr val="000000"/>
                </a:solidFill>
                <a:latin typeface="Arial AM" pitchFamily="34" charset="0"/>
              </a:rPr>
              <a:t>Õ»ñÇ</a:t>
            </a:r>
            <a:r>
              <a:rPr lang="en-US" sz="1400" b="1" u="sng" dirty="0" smtClean="0">
                <a:solidFill>
                  <a:srgbClr val="000000"/>
                </a:solidFill>
                <a:latin typeface="Arial AM" pitchFamily="34" charset="0"/>
              </a:rPr>
              <a:t> </a:t>
            </a:r>
            <a:r>
              <a:rPr lang="en-US" sz="1400" b="1" u="sng" dirty="0" err="1" smtClean="0">
                <a:solidFill>
                  <a:srgbClr val="000000"/>
                </a:solidFill>
                <a:latin typeface="Arial AM" pitchFamily="34" charset="0"/>
              </a:rPr>
              <a:t>Ó»éù</a:t>
            </a:r>
            <a:r>
              <a:rPr lang="en-US" sz="1400" b="1" u="sng" dirty="0" smtClean="0">
                <a:solidFill>
                  <a:srgbClr val="000000"/>
                </a:solidFill>
                <a:latin typeface="Arial AM" pitchFamily="34" charset="0"/>
              </a:rPr>
              <a:t>µ»ñÙ³Ý »Õ³Ý³ÏÝ»ñ</a:t>
            </a:r>
          </a:p>
          <a:p>
            <a:pPr lvl="0">
              <a:buClr>
                <a:srgbClr val="00007D"/>
              </a:buClr>
            </a:pPr>
            <a:r>
              <a:rPr lang="en-US" sz="1400" dirty="0" smtClean="0">
                <a:solidFill>
                  <a:srgbClr val="000000"/>
                </a:solidFill>
                <a:latin typeface="Arial AM" pitchFamily="34" charset="0"/>
              </a:rPr>
              <a:t>ԲáõÅÑÇÙÝ³ñÏÝ»ñÇ 43%-Á ¹»Õ»ñÇ ·»ñ³ÏßÇé Ù³ëÁ </a:t>
            </a:r>
            <a:r>
              <a:rPr lang="en-US" sz="1400" dirty="0" err="1" smtClean="0">
                <a:solidFill>
                  <a:srgbClr val="000000"/>
                </a:solidFill>
                <a:latin typeface="Arial AM" pitchFamily="34" charset="0"/>
              </a:rPr>
              <a:t>Ó»éù</a:t>
            </a:r>
            <a:r>
              <a:rPr lang="en-US" sz="1400" dirty="0" smtClean="0">
                <a:solidFill>
                  <a:srgbClr val="000000"/>
                </a:solidFill>
                <a:latin typeface="Arial AM" pitchFamily="34" charset="0"/>
              </a:rPr>
              <a:t> ¿ µ»</a:t>
            </a:r>
            <a:r>
              <a:rPr lang="en-US" sz="1400" dirty="0" err="1" smtClean="0">
                <a:solidFill>
                  <a:srgbClr val="000000"/>
                </a:solidFill>
                <a:latin typeface="Arial AM" pitchFamily="34" charset="0"/>
              </a:rPr>
              <a:t>ñáõÙ</a:t>
            </a:r>
            <a:r>
              <a:rPr lang="en-US" sz="1400" dirty="0" smtClean="0">
                <a:solidFill>
                  <a:srgbClr val="000000"/>
                </a:solidFill>
                <a:latin typeface="Arial AM" pitchFamily="34" charset="0"/>
              </a:rPr>
              <a:t> </a:t>
            </a:r>
            <a:r>
              <a:rPr lang="en-US" sz="1400" u="sng" dirty="0" smtClean="0">
                <a:solidFill>
                  <a:srgbClr val="000000"/>
                </a:solidFill>
                <a:latin typeface="Arial AM" pitchFamily="34" charset="0"/>
              </a:rPr>
              <a:t>å»ï³Ï³Ý ·ÝáõÙÝ»ñÇ </a:t>
            </a:r>
            <a:r>
              <a:rPr lang="en-US" sz="1400" dirty="0" err="1" smtClean="0">
                <a:solidFill>
                  <a:srgbClr val="000000"/>
                </a:solidFill>
                <a:latin typeface="Arial AM" pitchFamily="34" charset="0"/>
              </a:rPr>
              <a:t>ÙÇçáóáí</a:t>
            </a:r>
            <a:r>
              <a:rPr lang="en-US" sz="1400" dirty="0" smtClean="0">
                <a:solidFill>
                  <a:srgbClr val="000000"/>
                </a:solidFill>
                <a:latin typeface="Arial AM" pitchFamily="34" charset="0"/>
              </a:rPr>
              <a:t>: ¸ñ³Ýù µ</a:t>
            </a:r>
            <a:r>
              <a:rPr lang="en-US" sz="1400" dirty="0" err="1" smtClean="0">
                <a:solidFill>
                  <a:srgbClr val="000000"/>
                </a:solidFill>
                <a:latin typeface="Arial AM" pitchFamily="34" charset="0"/>
              </a:rPr>
              <a:t>áÉáñÁ</a:t>
            </a:r>
            <a:r>
              <a:rPr lang="en-US" sz="1400" dirty="0" smtClean="0">
                <a:solidFill>
                  <a:srgbClr val="000000"/>
                </a:solidFill>
                <a:latin typeface="Arial AM" pitchFamily="34" charset="0"/>
              </a:rPr>
              <a:t> </a:t>
            </a:r>
            <a:r>
              <a:rPr lang="en-US" sz="1400" u="sng" dirty="0" smtClean="0">
                <a:solidFill>
                  <a:srgbClr val="000000"/>
                </a:solidFill>
                <a:latin typeface="Arial AM" pitchFamily="34" charset="0"/>
              </a:rPr>
              <a:t>å»ï³Ï³Ý ÑÇÙÝ³ñÏÝ»ñ</a:t>
            </a:r>
            <a:r>
              <a:rPr lang="en-US" sz="1400" dirty="0" smtClean="0">
                <a:solidFill>
                  <a:srgbClr val="000000"/>
                </a:solidFill>
                <a:latin typeface="Arial AM" pitchFamily="34" charset="0"/>
              </a:rPr>
              <a:t> »Ý:</a:t>
            </a:r>
          </a:p>
          <a:p>
            <a:pPr lvl="0">
              <a:buClr>
                <a:srgbClr val="00007D"/>
              </a:buClr>
            </a:pPr>
            <a:r>
              <a:rPr lang="en-US" sz="1400" dirty="0" smtClean="0">
                <a:solidFill>
                  <a:srgbClr val="000000"/>
                </a:solidFill>
                <a:latin typeface="Arial AM" pitchFamily="34" charset="0"/>
              </a:rPr>
              <a:t>ԲáõÅÑÇÙÝ³ñÏÝ»ñÇ 50%-Á ¹»Õ»ñÝ ³ÙµáÕçáõÃÛ³Ùµ </a:t>
            </a:r>
            <a:r>
              <a:rPr lang="en-US" sz="1400" dirty="0" err="1" smtClean="0">
                <a:solidFill>
                  <a:srgbClr val="000000"/>
                </a:solidFill>
                <a:latin typeface="Arial AM" pitchFamily="34" charset="0"/>
              </a:rPr>
              <a:t>Ó»éù</a:t>
            </a:r>
            <a:r>
              <a:rPr lang="en-US" sz="1400" dirty="0" smtClean="0">
                <a:solidFill>
                  <a:srgbClr val="000000"/>
                </a:solidFill>
                <a:latin typeface="Arial AM" pitchFamily="34" charset="0"/>
              </a:rPr>
              <a:t> ¿ µ»</a:t>
            </a:r>
            <a:r>
              <a:rPr lang="en-US" sz="1400" dirty="0" err="1" smtClean="0">
                <a:solidFill>
                  <a:srgbClr val="000000"/>
                </a:solidFill>
                <a:latin typeface="Arial AM" pitchFamily="34" charset="0"/>
              </a:rPr>
              <a:t>ñáõÙ</a:t>
            </a:r>
            <a:r>
              <a:rPr lang="en-US" sz="1400" dirty="0" smtClean="0">
                <a:solidFill>
                  <a:srgbClr val="000000"/>
                </a:solidFill>
                <a:latin typeface="Arial AM" pitchFamily="34" charset="0"/>
              </a:rPr>
              <a:t> </a:t>
            </a:r>
            <a:r>
              <a:rPr lang="en-US" sz="1400" u="sng" dirty="0" smtClean="0">
                <a:solidFill>
                  <a:srgbClr val="000000"/>
                </a:solidFill>
                <a:latin typeface="Arial AM" pitchFamily="34" charset="0"/>
              </a:rPr>
              <a:t>áõÕÕ³ÏÇ ·ÝáõÙÝ»ñÇ</a:t>
            </a:r>
            <a:r>
              <a:rPr lang="en-US" sz="1400" dirty="0" smtClean="0">
                <a:solidFill>
                  <a:srgbClr val="000000"/>
                </a:solidFill>
                <a:latin typeface="Arial AM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 AM" pitchFamily="34" charset="0"/>
              </a:rPr>
              <a:t>ÙÇçáóáí</a:t>
            </a:r>
            <a:r>
              <a:rPr lang="en-US" sz="1400" dirty="0" smtClean="0">
                <a:solidFill>
                  <a:srgbClr val="000000"/>
                </a:solidFill>
                <a:latin typeface="Arial AM" pitchFamily="34" charset="0"/>
              </a:rPr>
              <a:t>: ¸ñ³Ýù µ</a:t>
            </a:r>
            <a:r>
              <a:rPr lang="en-US" sz="1400" dirty="0" err="1" smtClean="0">
                <a:solidFill>
                  <a:srgbClr val="000000"/>
                </a:solidFill>
                <a:latin typeface="Arial AM" pitchFamily="34" charset="0"/>
              </a:rPr>
              <a:t>áÉáñÁ</a:t>
            </a:r>
            <a:r>
              <a:rPr lang="en-US" sz="1400" dirty="0" smtClean="0">
                <a:solidFill>
                  <a:srgbClr val="000000"/>
                </a:solidFill>
                <a:latin typeface="Arial AM" pitchFamily="34" charset="0"/>
              </a:rPr>
              <a:t> </a:t>
            </a:r>
            <a:r>
              <a:rPr lang="en-US" sz="1400" u="sng" dirty="0" smtClean="0">
                <a:solidFill>
                  <a:srgbClr val="000000"/>
                </a:solidFill>
                <a:latin typeface="Arial AM" pitchFamily="34" charset="0"/>
              </a:rPr>
              <a:t>Ù³ëÝ³íáñ ÑÇÙÝ³ñÏÝ»ñ</a:t>
            </a:r>
            <a:r>
              <a:rPr lang="en-US" sz="1400" dirty="0" smtClean="0">
                <a:solidFill>
                  <a:srgbClr val="000000"/>
                </a:solidFill>
                <a:latin typeface="Arial AM" pitchFamily="34" charset="0"/>
              </a:rPr>
              <a:t> »Ý:</a:t>
            </a:r>
          </a:p>
          <a:p>
            <a:pPr lvl="0">
              <a:buClr>
                <a:srgbClr val="00007D"/>
              </a:buClr>
              <a:buNone/>
            </a:pPr>
            <a:endParaRPr lang="en-US" sz="1400" b="1" dirty="0" smtClean="0">
              <a:solidFill>
                <a:srgbClr val="000000"/>
              </a:solidFill>
              <a:latin typeface="Arial AM" pitchFamily="34" charset="0"/>
            </a:endParaRPr>
          </a:p>
          <a:p>
            <a:pPr>
              <a:buClr>
                <a:srgbClr val="00007D"/>
              </a:buClr>
              <a:buNone/>
            </a:pPr>
            <a:r>
              <a:rPr lang="en-US" sz="1400" b="1" u="sng" dirty="0" smtClean="0">
                <a:solidFill>
                  <a:srgbClr val="000000"/>
                </a:solidFill>
                <a:latin typeface="Arial AM" pitchFamily="34" charset="0"/>
              </a:rPr>
              <a:t>¸»</a:t>
            </a:r>
            <a:r>
              <a:rPr lang="en-US" sz="1400" b="1" u="sng" dirty="0" err="1" smtClean="0">
                <a:solidFill>
                  <a:srgbClr val="000000"/>
                </a:solidFill>
                <a:latin typeface="Arial AM" pitchFamily="34" charset="0"/>
              </a:rPr>
              <a:t>Õ»ñÇ</a:t>
            </a:r>
            <a:r>
              <a:rPr lang="en-US" sz="1400" b="1" u="sng" dirty="0" smtClean="0">
                <a:solidFill>
                  <a:srgbClr val="000000"/>
                </a:solidFill>
                <a:latin typeface="Arial AM" pitchFamily="34" charset="0"/>
              </a:rPr>
              <a:t> </a:t>
            </a:r>
            <a:r>
              <a:rPr lang="en-US" sz="1400" b="1" u="sng" dirty="0" err="1" smtClean="0">
                <a:solidFill>
                  <a:srgbClr val="000000"/>
                </a:solidFill>
                <a:latin typeface="Arial AM" pitchFamily="34" charset="0"/>
              </a:rPr>
              <a:t>Ó»éù</a:t>
            </a:r>
            <a:r>
              <a:rPr lang="en-US" sz="1400" b="1" u="sng" dirty="0" smtClean="0">
                <a:solidFill>
                  <a:srgbClr val="000000"/>
                </a:solidFill>
                <a:latin typeface="Arial AM" pitchFamily="34" charset="0"/>
              </a:rPr>
              <a:t>µ»ñÙ³Ý ³ÕµÛáõñÝ»ñ</a:t>
            </a:r>
          </a:p>
          <a:p>
            <a:pPr lvl="0">
              <a:buClr>
                <a:srgbClr val="00007D"/>
              </a:buClr>
            </a:pPr>
            <a:r>
              <a:rPr lang="en-US" sz="1400" dirty="0" smtClean="0">
                <a:solidFill>
                  <a:srgbClr val="000000"/>
                </a:solidFill>
                <a:latin typeface="Arial AM" pitchFamily="34" charset="0"/>
              </a:rPr>
              <a:t>ԲáõÅÑÇÙÝ³ñÏÝ»ñÇ 73%-Á ¹»Õ»ñÇ ·»ñ³ÏßÇé Ù³ëÁ </a:t>
            </a:r>
            <a:r>
              <a:rPr lang="en-US" sz="1400" dirty="0" err="1" smtClean="0">
                <a:solidFill>
                  <a:srgbClr val="000000"/>
                </a:solidFill>
                <a:latin typeface="Arial AM" pitchFamily="34" charset="0"/>
              </a:rPr>
              <a:t>Ó»éù</a:t>
            </a:r>
            <a:r>
              <a:rPr lang="en-US" sz="1400" dirty="0" smtClean="0">
                <a:solidFill>
                  <a:srgbClr val="000000"/>
                </a:solidFill>
                <a:latin typeface="Arial AM" pitchFamily="34" charset="0"/>
              </a:rPr>
              <a:t> ¿ µ»</a:t>
            </a:r>
            <a:r>
              <a:rPr lang="en-US" sz="1400" dirty="0" err="1" smtClean="0">
                <a:solidFill>
                  <a:srgbClr val="000000"/>
                </a:solidFill>
                <a:latin typeface="Arial AM" pitchFamily="34" charset="0"/>
              </a:rPr>
              <a:t>ñáõÙ</a:t>
            </a:r>
            <a:r>
              <a:rPr lang="en-US" sz="1400" dirty="0" smtClean="0">
                <a:solidFill>
                  <a:srgbClr val="000000"/>
                </a:solidFill>
                <a:latin typeface="Arial AM" pitchFamily="34" charset="0"/>
              </a:rPr>
              <a:t> </a:t>
            </a:r>
            <a:r>
              <a:rPr lang="en-US" sz="1400" u="sng" dirty="0" err="1" smtClean="0">
                <a:solidFill>
                  <a:srgbClr val="000000"/>
                </a:solidFill>
                <a:latin typeface="Arial AM" pitchFamily="34" charset="0"/>
              </a:rPr>
              <a:t>Ý»ñÙáõÍáÕÝ»ñÇó</a:t>
            </a:r>
            <a:r>
              <a:rPr lang="en-US" sz="1400" u="sng" dirty="0" smtClean="0">
                <a:solidFill>
                  <a:srgbClr val="000000"/>
                </a:solidFill>
                <a:latin typeface="Arial AM" pitchFamily="34" charset="0"/>
              </a:rPr>
              <a:t> »õ ¹»Õ³µ³½³Ý»ñÇó</a:t>
            </a:r>
            <a:r>
              <a:rPr lang="en-US" sz="1400" dirty="0" smtClean="0">
                <a:solidFill>
                  <a:srgbClr val="000000"/>
                </a:solidFill>
                <a:latin typeface="Arial AM" pitchFamily="34" charset="0"/>
              </a:rPr>
              <a:t>:</a:t>
            </a:r>
          </a:p>
          <a:p>
            <a:pPr lvl="0">
              <a:buClr>
                <a:srgbClr val="00007D"/>
              </a:buClr>
            </a:pPr>
            <a:r>
              <a:rPr lang="en-US" sz="1400" dirty="0" smtClean="0">
                <a:solidFill>
                  <a:srgbClr val="000000"/>
                </a:solidFill>
                <a:latin typeface="Arial AM" pitchFamily="34" charset="0"/>
              </a:rPr>
              <a:t>ԲáõÅÑÇÙÝ³ñÏÝ»ñÇ 82%-Á </a:t>
            </a:r>
            <a:r>
              <a:rPr lang="en-US" sz="1400" u="sng" dirty="0" smtClean="0">
                <a:solidFill>
                  <a:srgbClr val="000000"/>
                </a:solidFill>
                <a:latin typeface="Arial AM" pitchFamily="34" charset="0"/>
              </a:rPr>
              <a:t>³ñï³¹ñáÕÝ»ñÇó</a:t>
            </a:r>
            <a:r>
              <a:rPr lang="en-US" sz="1400" dirty="0" smtClean="0">
                <a:solidFill>
                  <a:srgbClr val="000000"/>
                </a:solidFill>
                <a:latin typeface="Arial AM" pitchFamily="34" charset="0"/>
              </a:rPr>
              <a:t> ·</a:t>
            </a:r>
            <a:r>
              <a:rPr lang="en-US" sz="1400" dirty="0" err="1" smtClean="0">
                <a:solidFill>
                  <a:srgbClr val="000000"/>
                </a:solidFill>
                <a:latin typeface="Arial AM" pitchFamily="34" charset="0"/>
              </a:rPr>
              <a:t>ÝáõÙÝ»ñ</a:t>
            </a:r>
            <a:r>
              <a:rPr lang="en-US" sz="1400" dirty="0" smtClean="0">
                <a:solidFill>
                  <a:srgbClr val="000000"/>
                </a:solidFill>
                <a:latin typeface="Arial AM" pitchFamily="34" charset="0"/>
              </a:rPr>
              <a:t> ãÇ Ï³ï³ñáõÙ:</a:t>
            </a:r>
          </a:p>
          <a:p>
            <a:pPr lvl="0">
              <a:buClr>
                <a:srgbClr val="00007D"/>
              </a:buClr>
            </a:pPr>
            <a:r>
              <a:rPr lang="en-US" sz="1400" dirty="0" smtClean="0">
                <a:solidFill>
                  <a:srgbClr val="000000"/>
                </a:solidFill>
                <a:latin typeface="Arial AM" pitchFamily="34" charset="0"/>
              </a:rPr>
              <a:t>ԲáõÅÑÇÙÝ³ñÏÝ»ñÇ 99%-Á </a:t>
            </a:r>
            <a:r>
              <a:rPr lang="en-US" sz="1400" dirty="0" err="1" smtClean="0">
                <a:solidFill>
                  <a:srgbClr val="000000"/>
                </a:solidFill>
                <a:latin typeface="Arial AM" pitchFamily="34" charset="0"/>
              </a:rPr>
              <a:t>ÇÝùÝáõñáõÛÝ</a:t>
            </a:r>
            <a:r>
              <a:rPr lang="en-US" sz="1400" dirty="0" smtClean="0">
                <a:solidFill>
                  <a:srgbClr val="000000"/>
                </a:solidFill>
                <a:latin typeface="Arial AM" pitchFamily="34" charset="0"/>
              </a:rPr>
              <a:t> </a:t>
            </a:r>
            <a:r>
              <a:rPr lang="en-US" sz="1400" u="sng" dirty="0" err="1" smtClean="0">
                <a:solidFill>
                  <a:srgbClr val="000000"/>
                </a:solidFill>
                <a:latin typeface="Arial AM" pitchFamily="34" charset="0"/>
              </a:rPr>
              <a:t>Ý»ñÙáõÍáõÙ</a:t>
            </a:r>
            <a:r>
              <a:rPr lang="en-US" sz="1400" u="sng" dirty="0" smtClean="0">
                <a:solidFill>
                  <a:srgbClr val="000000"/>
                </a:solidFill>
                <a:latin typeface="Arial AM" pitchFamily="34" charset="0"/>
              </a:rPr>
              <a:t> ãÇ Ï³ï³ñáõÙ</a:t>
            </a:r>
            <a:r>
              <a:rPr lang="en-US" sz="1400" dirty="0" smtClean="0">
                <a:solidFill>
                  <a:srgbClr val="000000"/>
                </a:solidFill>
                <a:latin typeface="Arial AM" pitchFamily="34" charset="0"/>
              </a:rPr>
              <a:t>:</a:t>
            </a:r>
          </a:p>
          <a:p>
            <a:pPr>
              <a:buClr>
                <a:srgbClr val="00007D"/>
              </a:buClr>
            </a:pPr>
            <a:r>
              <a:rPr lang="en-US" sz="1400" dirty="0" smtClean="0">
                <a:solidFill>
                  <a:srgbClr val="000000"/>
                </a:solidFill>
                <a:latin typeface="Arial AM" pitchFamily="34" charset="0"/>
              </a:rPr>
              <a:t>ԲáõÅÑÇÙÝ³ñÏÝ»ñÇ 85%-Á </a:t>
            </a:r>
            <a:r>
              <a:rPr lang="en-US" sz="1400" u="sng" dirty="0" smtClean="0">
                <a:solidFill>
                  <a:srgbClr val="000000"/>
                </a:solidFill>
                <a:latin typeface="Arial AM" pitchFamily="34" charset="0"/>
              </a:rPr>
              <a:t>¹»Õ³ïÝ»ñÇó</a:t>
            </a:r>
            <a:r>
              <a:rPr lang="en-US" sz="1400" dirty="0" smtClean="0">
                <a:solidFill>
                  <a:srgbClr val="000000"/>
                </a:solidFill>
                <a:latin typeface="Arial AM" pitchFamily="34" charset="0"/>
              </a:rPr>
              <a:t> ·</a:t>
            </a:r>
            <a:r>
              <a:rPr lang="en-US" sz="1400" dirty="0" err="1" smtClean="0">
                <a:solidFill>
                  <a:srgbClr val="000000"/>
                </a:solidFill>
                <a:latin typeface="Arial AM" pitchFamily="34" charset="0"/>
              </a:rPr>
              <a:t>ÝáõÙÝ»ñ</a:t>
            </a:r>
            <a:r>
              <a:rPr lang="en-US" sz="1400" dirty="0" smtClean="0">
                <a:solidFill>
                  <a:srgbClr val="000000"/>
                </a:solidFill>
                <a:latin typeface="Arial AM" pitchFamily="34" charset="0"/>
              </a:rPr>
              <a:t> ãÇ Ï³ï³ñáõÙ:</a:t>
            </a:r>
          </a:p>
          <a:p>
            <a:pPr lvl="1">
              <a:buNone/>
            </a:pPr>
            <a:endParaRPr lang="en-US" sz="1600" dirty="0" smtClean="0">
              <a:latin typeface="Arial AM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algn="ctr"/>
            <a:r>
              <a:rPr lang="ru-RU" sz="1400" b="1" dirty="0" smtClean="0">
                <a:latin typeface="Arial AM" pitchFamily="34" charset="0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lang="en-US" b="1" dirty="0" smtClean="0">
                <a:latin typeface="Arial AM" pitchFamily="34" charset="0"/>
              </a:rPr>
              <a:t/>
            </a:r>
            <a:br>
              <a:rPr lang="en-US" b="1" dirty="0" smtClean="0">
                <a:latin typeface="Arial AM" pitchFamily="34" charset="0"/>
              </a:rPr>
            </a:br>
            <a:r>
              <a:rPr lang="en-US" sz="1400" b="1" dirty="0" smtClean="0">
                <a:latin typeface="Arial AM" pitchFamily="34" charset="0"/>
              </a:rPr>
              <a:t/>
            </a:r>
            <a:br>
              <a:rPr lang="en-US" sz="1400" b="1" dirty="0" smtClean="0">
                <a:latin typeface="Arial AM" pitchFamily="34" charset="0"/>
              </a:rPr>
            </a:br>
            <a:r>
              <a:rPr lang="en-US" sz="2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AM" pitchFamily="34" charset="0"/>
              </a:rPr>
              <a:t>ԲàôÄÐÆØÜ²ðÎÜºðÆ ÜÎ²ð²¶ÆðÀ</a:t>
            </a:r>
            <a:endParaRPr lang="en-US" sz="22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3054"/>
            <a:ext cx="8229600" cy="1143000"/>
          </a:xfr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algn="ctr"/>
            <a:r>
              <a:rPr lang="ru-RU" sz="1400" b="1" dirty="0" smtClean="0">
                <a:latin typeface="Arial AM" pitchFamily="34" charset="0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lang="en-US" b="1" dirty="0" smtClean="0">
                <a:latin typeface="Arial AM" pitchFamily="34" charset="0"/>
              </a:rPr>
              <a:t/>
            </a:r>
            <a:br>
              <a:rPr lang="en-US" b="1" dirty="0" smtClean="0">
                <a:latin typeface="Arial AM" pitchFamily="34" charset="0"/>
              </a:rPr>
            </a:br>
            <a:r>
              <a:rPr lang="en-US" sz="1400" b="1" dirty="0" smtClean="0">
                <a:latin typeface="Arial AM" pitchFamily="34" charset="0"/>
              </a:rPr>
              <a:t/>
            </a:r>
            <a:br>
              <a:rPr lang="en-US" sz="1400" b="1" dirty="0" smtClean="0">
                <a:latin typeface="Arial AM" pitchFamily="34" charset="0"/>
              </a:rPr>
            </a:br>
            <a:r>
              <a:rPr lang="en-US" sz="2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AM" pitchFamily="34" charset="0"/>
              </a:rPr>
              <a:t>ԲàôÄÐÆØÜ²ðÎÜºðÆ ÜºðÎ²Ú²òàôòÆâÜºðÆ ÜÎ²ð²¶ÆðÀ</a:t>
            </a:r>
            <a:endParaRPr lang="en-US" sz="2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43049"/>
            <a:ext cx="4040188" cy="357191"/>
          </a:xfrm>
        </p:spPr>
        <p:txBody>
          <a:bodyPr anchor="ctr"/>
          <a:lstStyle/>
          <a:p>
            <a:r>
              <a:rPr lang="en-US" sz="1400" dirty="0" smtClean="0">
                <a:latin typeface="Arial AM" pitchFamily="34" charset="0"/>
              </a:rPr>
              <a:t>2. ¶ÝáõÙÝ»ñÇ å³ï³ëË³Ý³ïáõÝ»ñ</a:t>
            </a:r>
            <a:endParaRPr lang="en-US" sz="1400" dirty="0">
              <a:latin typeface="Arial AM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199" y="2020454"/>
            <a:ext cx="8216746" cy="4194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453054"/>
            <a:ext cx="8229600" cy="1143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/>
            </a:r>
            <a:b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</a:b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/>
            </a:r>
            <a:b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</a:br>
            <a:r>
              <a:rPr kumimoji="0" lang="en-US" sz="22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AM" pitchFamily="34" charset="0"/>
                <a:ea typeface="+mj-ea"/>
                <a:cs typeface="+mj-cs"/>
              </a:rPr>
              <a:t>ԲàôÄÐÆØÜ²ðÎÜºðÆ ÜºðÎ²Ú²òàôòÆâÜºðÆ ÜÎ²ð²¶ÆðÀ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457200" y="1643049"/>
            <a:ext cx="4040188" cy="35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n-ea"/>
                <a:cs typeface="+mn-cs"/>
              </a:rPr>
              <a:t>3. ԲÅÇßÏÝ»ñ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AM" pitchFamily="34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00239"/>
            <a:ext cx="8229600" cy="4181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53054"/>
            <a:ext cx="8229600" cy="1143000"/>
          </a:xfr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algn="ctr"/>
            <a:r>
              <a:rPr lang="ru-RU" sz="1400" b="1" dirty="0" smtClean="0">
                <a:latin typeface="Arial AM" pitchFamily="34" charset="0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lang="en-US" b="1" dirty="0" smtClean="0">
                <a:latin typeface="Arial AM" pitchFamily="34" charset="0"/>
              </a:rPr>
              <a:t/>
            </a:r>
            <a:br>
              <a:rPr lang="en-US" b="1" dirty="0" smtClean="0">
                <a:latin typeface="Arial AM" pitchFamily="34" charset="0"/>
              </a:rPr>
            </a:br>
            <a:r>
              <a:rPr lang="en-US" sz="1400" b="1" dirty="0" smtClean="0">
                <a:latin typeface="Arial AM" pitchFamily="34" charset="0"/>
              </a:rPr>
              <a:t/>
            </a:r>
            <a:br>
              <a:rPr lang="en-US" sz="1400" b="1" dirty="0" smtClean="0">
                <a:latin typeface="Arial AM" pitchFamily="34" charset="0"/>
              </a:rPr>
            </a:br>
            <a:r>
              <a:rPr lang="en-US" sz="2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AM" pitchFamily="34" charset="0"/>
              </a:rPr>
              <a:t>¸ºÔ²îÜºðÆ ÜÎ²ð²¶ÆðÀ</a:t>
            </a:r>
            <a:endParaRPr lang="en-US" sz="22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199" y="1613171"/>
            <a:ext cx="8218449" cy="416350"/>
          </a:xfrm>
        </p:spPr>
        <p:txBody>
          <a:bodyPr anchor="ctr"/>
          <a:lstStyle/>
          <a:p>
            <a:r>
              <a:rPr lang="en-US" sz="1400" dirty="0" smtClean="0">
                <a:latin typeface="Arial AM" pitchFamily="34" charset="0"/>
              </a:rPr>
              <a:t>85 Ñ»ï³½áïí³Í ¹»Õ³ïáõÝ: ¸ñ³Ýó 9.4-Á ÙïÝáõÙ »Ý ¹»Õ³ïÝ»ñÇ ó³ÝóÇ Ù»ç</a:t>
            </a: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199" y="2047163"/>
            <a:ext cx="8020435" cy="452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1531"/>
            <a:ext cx="4040188" cy="338709"/>
          </a:xfrm>
        </p:spPr>
        <p:txBody>
          <a:bodyPr anchor="ctr"/>
          <a:lstStyle/>
          <a:p>
            <a:pPr lvl="0">
              <a:buClr>
                <a:srgbClr val="00007D"/>
              </a:buClr>
            </a:pPr>
            <a:r>
              <a:rPr lang="en-US" sz="1400" dirty="0" smtClean="0">
                <a:solidFill>
                  <a:srgbClr val="000000"/>
                </a:solidFill>
                <a:latin typeface="Arial AM" pitchFamily="34" charset="0"/>
              </a:rPr>
              <a:t>4. ¸»Õ³ïÝ»ñÇ Õ»Ï³í³ñÝ»ñ</a:t>
            </a:r>
            <a:endParaRPr lang="en-US" sz="1400" dirty="0">
              <a:solidFill>
                <a:srgbClr val="000000"/>
              </a:solidFill>
              <a:latin typeface="Arial AM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64205"/>
            <a:ext cx="8229600" cy="1143000"/>
          </a:xfr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algn="ctr"/>
            <a:r>
              <a:rPr lang="ru-RU" sz="1400" b="1" dirty="0" smtClean="0">
                <a:latin typeface="Arial AM" pitchFamily="34" charset="0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lang="en-US" b="1" dirty="0" smtClean="0">
                <a:latin typeface="Arial AM" pitchFamily="34" charset="0"/>
              </a:rPr>
              <a:t/>
            </a:r>
            <a:br>
              <a:rPr lang="en-US" b="1" dirty="0" smtClean="0">
                <a:latin typeface="Arial AM" pitchFamily="34" charset="0"/>
              </a:rPr>
            </a:br>
            <a:r>
              <a:rPr lang="en-US" sz="1400" b="1" dirty="0" smtClean="0">
                <a:latin typeface="Arial AM" pitchFamily="34" charset="0"/>
              </a:rPr>
              <a:t/>
            </a:r>
            <a:br>
              <a:rPr lang="en-US" sz="1400" b="1" dirty="0" smtClean="0">
                <a:latin typeface="Arial AM" pitchFamily="34" charset="0"/>
              </a:rPr>
            </a:br>
            <a:r>
              <a:rPr lang="en-US" sz="2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AM" pitchFamily="34" charset="0"/>
              </a:rPr>
              <a:t>¸ºÔ²îÜºðÆ ÜºðÎ²Ú²òàôòÆâÜºðÆ ÜÎ²ð²¶ÆðÀ</a:t>
            </a:r>
            <a:endParaRPr lang="en-US" sz="2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199" y="2000240"/>
            <a:ext cx="8185605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198" y="2013478"/>
            <a:ext cx="8220260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13170"/>
            <a:ext cx="4040188" cy="393689"/>
          </a:xfrm>
        </p:spPr>
        <p:txBody>
          <a:bodyPr anchor="ctr"/>
          <a:lstStyle/>
          <a:p>
            <a:pPr lvl="0">
              <a:buClr>
                <a:srgbClr val="00007D"/>
              </a:buClr>
            </a:pPr>
            <a:r>
              <a:rPr lang="en-US" sz="1400" dirty="0" smtClean="0">
                <a:solidFill>
                  <a:srgbClr val="000000"/>
                </a:solidFill>
                <a:latin typeface="Arial AM" pitchFamily="34" charset="0"/>
              </a:rPr>
              <a:t>5. ¸»Õ³ïÝ»ñÇ ³ßË³ïáÕÝ»ñ</a:t>
            </a:r>
            <a:endParaRPr lang="en-US" sz="1400" dirty="0">
              <a:solidFill>
                <a:srgbClr val="000000"/>
              </a:solidFill>
              <a:latin typeface="Arial AM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64205"/>
            <a:ext cx="8229600" cy="1143000"/>
          </a:xfr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algn="ctr"/>
            <a:r>
              <a:rPr lang="ru-RU" sz="1400" b="1" dirty="0" smtClean="0">
                <a:latin typeface="Arial AM" pitchFamily="34" charset="0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lang="en-US" b="1" dirty="0" smtClean="0">
                <a:latin typeface="Arial AM" pitchFamily="34" charset="0"/>
              </a:rPr>
              <a:t/>
            </a:r>
            <a:br>
              <a:rPr lang="en-US" b="1" dirty="0" smtClean="0">
                <a:latin typeface="Arial AM" pitchFamily="34" charset="0"/>
              </a:rPr>
            </a:br>
            <a:r>
              <a:rPr lang="en-US" sz="1400" b="1" dirty="0" smtClean="0">
                <a:latin typeface="Arial AM" pitchFamily="34" charset="0"/>
              </a:rPr>
              <a:t/>
            </a:r>
            <a:br>
              <a:rPr lang="en-US" sz="1400" b="1" dirty="0" smtClean="0">
                <a:latin typeface="Arial AM" pitchFamily="34" charset="0"/>
              </a:rPr>
            </a:br>
            <a:r>
              <a:rPr lang="en-US" sz="2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AM" pitchFamily="34" charset="0"/>
              </a:rPr>
              <a:t>¸ºÔ²îÜºðÆ ÜºðÎ²Ú²òàôòÆâÜºðÆ ÜÎ²ð²¶ÆðÀ</a:t>
            </a:r>
            <a:endParaRPr lang="en-US" sz="22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 txBox="1">
            <a:spLocks/>
          </p:cNvSpPr>
          <p:nvPr/>
        </p:nvSpPr>
        <p:spPr>
          <a:xfrm>
            <a:off x="722313" y="4406900"/>
            <a:ext cx="7772400" cy="13620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AM" pitchFamily="34" charset="0"/>
                <a:ea typeface="+mn-ea"/>
                <a:cs typeface="+mn-cs"/>
              </a:rPr>
              <a:t>êä²èàÔÜºðÆ îºÔºÎ²òì²ÌàôÂÚàôÜÀ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AM" pitchFamily="34" charset="0"/>
              <a:ea typeface="+mn-ea"/>
              <a:cs typeface="+mn-cs"/>
            </a:endParaRPr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n-ea"/>
                <a:cs typeface="+mn-cs"/>
              </a:rPr>
              <a:t>Բ²ÄÆÜ 2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AM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464205"/>
            <a:ext cx="8229600" cy="1143000"/>
          </a:xfr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algn="ctr"/>
            <a:r>
              <a:rPr lang="ru-RU" sz="1400" b="1" dirty="0" smtClean="0">
                <a:latin typeface="Arial AM" pitchFamily="34" charset="0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lang="en-US" b="1" dirty="0" smtClean="0">
                <a:latin typeface="Arial AM" pitchFamily="34" charset="0"/>
              </a:rPr>
              <a:t/>
            </a:r>
            <a:br>
              <a:rPr lang="en-US" b="1" dirty="0" smtClean="0">
                <a:latin typeface="Arial AM" pitchFamily="34" charset="0"/>
              </a:rPr>
            </a:br>
            <a:r>
              <a:rPr lang="en-US" sz="1400" b="1" dirty="0" smtClean="0">
                <a:latin typeface="Arial AM" pitchFamily="34" charset="0"/>
              </a:rPr>
              <a:t/>
            </a:r>
            <a:br>
              <a:rPr lang="en-US" sz="1400" b="1" dirty="0" smtClean="0">
                <a:latin typeface="Arial AM" pitchFamily="34" charset="0"/>
              </a:rPr>
            </a:br>
            <a:r>
              <a:rPr lang="en-US" sz="2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AM" pitchFamily="34" charset="0"/>
              </a:rPr>
              <a:t>îºÔºÎ²òì²ÌàôÂÚàôÜ - ¹»Õ³ÙÇçáóÝ»ñ</a:t>
            </a:r>
            <a:endParaRPr lang="en-US" sz="22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2051824"/>
            <a:ext cx="4040188" cy="4091820"/>
          </a:xfrm>
        </p:spPr>
        <p:txBody>
          <a:bodyPr/>
          <a:lstStyle/>
          <a:p>
            <a:r>
              <a:rPr lang="en-US" sz="1400" b="1" dirty="0" smtClean="0">
                <a:latin typeface="Arial AM" pitchFamily="34" charset="0"/>
              </a:rPr>
              <a:t>¶</a:t>
            </a:r>
            <a:r>
              <a:rPr lang="en-US" sz="1400" b="1" dirty="0" err="1" smtClean="0">
                <a:latin typeface="Arial AM" pitchFamily="34" charset="0"/>
              </a:rPr>
              <a:t>áÝ</a:t>
            </a:r>
            <a:r>
              <a:rPr lang="en-US" sz="1400" b="1" dirty="0" smtClean="0">
                <a:latin typeface="Arial AM" pitchFamily="34" charset="0"/>
              </a:rPr>
              <a:t>» 1 Ñ³ÛÏ³Ï³Ý ¹»Õ³ÙÇçáóÇ Ù³ëÇÝ ·</a:t>
            </a:r>
            <a:r>
              <a:rPr lang="en-US" sz="1400" b="1" dirty="0" err="1" smtClean="0">
                <a:latin typeface="Arial AM" pitchFamily="34" charset="0"/>
              </a:rPr>
              <a:t>ÇïÇ</a:t>
            </a:r>
            <a:r>
              <a:rPr lang="en-US" sz="1400" b="1" dirty="0" smtClean="0">
                <a:latin typeface="Arial AM" pitchFamily="34" charset="0"/>
              </a:rPr>
              <a:t> µÝ³ÏÇã-ëå³éáÕÝ»ñÇ ÁÝ¹³Ù»ÝÁ 23%-Á, ÙÇÝã¹»é 77%-Á </a:t>
            </a:r>
            <a:r>
              <a:rPr lang="en-US" sz="1400" b="1" dirty="0" err="1" smtClean="0">
                <a:latin typeface="Arial AM" pitchFamily="34" charset="0"/>
              </a:rPr>
              <a:t>ã·ÇïÇ</a:t>
            </a:r>
            <a:r>
              <a:rPr lang="en-US" sz="1400" b="1" dirty="0" smtClean="0">
                <a:latin typeface="Arial AM" pitchFamily="34" charset="0"/>
              </a:rPr>
              <a:t> »õ áã ÙÇ ¹»Õ³ÙÇçáóÇ ³ÝáõÝ:</a:t>
            </a:r>
          </a:p>
          <a:p>
            <a:pPr>
              <a:buNone/>
            </a:pPr>
            <a:endParaRPr lang="en-US" sz="1400" b="1" dirty="0" smtClean="0">
              <a:latin typeface="Arial AM" pitchFamily="34" charset="0"/>
            </a:endParaRPr>
          </a:p>
          <a:p>
            <a:r>
              <a:rPr lang="en-US" sz="1400" b="1" dirty="0" smtClean="0">
                <a:latin typeface="Arial AM" pitchFamily="34" charset="0"/>
              </a:rPr>
              <a:t>²Ûëå»ë Ïáãí³Í </a:t>
            </a:r>
            <a:r>
              <a:rPr lang="en-US" sz="1400" b="1" i="1" dirty="0" smtClean="0">
                <a:latin typeface="Arial AM" pitchFamily="34" charset="0"/>
              </a:rPr>
              <a:t>ï»ÕÛ³Ï </a:t>
            </a:r>
            <a:r>
              <a:rPr lang="en-US" sz="1400" b="1" dirty="0" smtClean="0">
                <a:latin typeface="Arial AM" pitchFamily="34" charset="0"/>
              </a:rPr>
              <a:t>µÝ³ÏÇã-ëå³éáÕÝ»ñÁ µ</a:t>
            </a:r>
            <a:r>
              <a:rPr lang="en-US" sz="1400" b="1" dirty="0" err="1" smtClean="0">
                <a:latin typeface="Arial AM" pitchFamily="34" charset="0"/>
              </a:rPr>
              <a:t>áÉáñáí</a:t>
            </a:r>
            <a:r>
              <a:rPr lang="en-US" sz="1400" b="1" dirty="0" smtClean="0">
                <a:latin typeface="Arial AM" pitchFamily="34" charset="0"/>
              </a:rPr>
              <a:t> ÙÇ³ëÇÝ </a:t>
            </a:r>
            <a:r>
              <a:rPr lang="en-US" sz="1400" b="1" dirty="0" err="1" smtClean="0">
                <a:latin typeface="Arial AM" pitchFamily="34" charset="0"/>
              </a:rPr>
              <a:t>ïí»É</a:t>
            </a:r>
            <a:r>
              <a:rPr lang="en-US" sz="1400" b="1" dirty="0" smtClean="0">
                <a:latin typeface="Arial AM" pitchFamily="34" charset="0"/>
              </a:rPr>
              <a:t> »Ý 173 ¹»Õ³ÙÇçáóÝ»ñÇ ³ÝáõÝÝ»ñ:</a:t>
            </a:r>
          </a:p>
          <a:p>
            <a:pPr>
              <a:buNone/>
            </a:pPr>
            <a:endParaRPr lang="en-US" sz="1400" b="1" dirty="0" smtClean="0">
              <a:latin typeface="Arial AM" pitchFamily="34" charset="0"/>
            </a:endParaRPr>
          </a:p>
          <a:p>
            <a:r>
              <a:rPr lang="en-US" sz="1400" b="1" dirty="0" smtClean="0">
                <a:latin typeface="Arial AM" pitchFamily="34" charset="0"/>
              </a:rPr>
              <a:t>²é³í»É ճ³Ý³ãí³Í »Ý ³ÛÝ ¹»Õ³ÙÇçáóÝ»ñÁ, áñáÝù ÑÇÙÝ³Ï³ÝáõÙ ³éÏ³ »Ý ó³ÝÏ³ó³Í ï³Ý ¹»Õ³ïáõփáõÙ: ¸ñ³Ýù ÑÇÙÝ³Ï³ÝáõÙ ³é³Ýó µ</a:t>
            </a:r>
            <a:r>
              <a:rPr lang="en-US" sz="1400" b="1" dirty="0" err="1" smtClean="0">
                <a:latin typeface="Arial AM" pitchFamily="34" charset="0"/>
              </a:rPr>
              <a:t>ÅßÏÇ</a:t>
            </a:r>
            <a:r>
              <a:rPr lang="en-US" sz="1400" b="1" dirty="0" smtClean="0">
                <a:latin typeface="Arial AM" pitchFamily="34" charset="0"/>
              </a:rPr>
              <a:t> </a:t>
            </a:r>
            <a:r>
              <a:rPr lang="en-US" sz="1400" b="1" dirty="0" err="1" smtClean="0">
                <a:latin typeface="Arial AM" pitchFamily="34" charset="0"/>
              </a:rPr>
              <a:t>óáõóáõÙÇ</a:t>
            </a:r>
            <a:r>
              <a:rPr lang="en-US" sz="1400" b="1" dirty="0" smtClean="0">
                <a:latin typeface="Arial AM" pitchFamily="34" charset="0"/>
              </a:rPr>
              <a:t> û·ï³·áñÍíáÕ »õ ³é³çÇÝ µáõÅû·ÝáõÃÛ³Ý </a:t>
            </a:r>
            <a:r>
              <a:rPr lang="en-US" sz="1400" b="1" dirty="0" err="1" smtClean="0">
                <a:latin typeface="Arial AM" pitchFamily="34" charset="0"/>
              </a:rPr>
              <a:t>ÙÇçáóÝ»ñ</a:t>
            </a:r>
            <a:r>
              <a:rPr lang="en-US" sz="1400" b="1" dirty="0" smtClean="0">
                <a:latin typeface="Arial AM" pitchFamily="34" charset="0"/>
              </a:rPr>
              <a:t> »Ý:</a:t>
            </a:r>
          </a:p>
          <a:p>
            <a:endParaRPr lang="en-US" sz="1400" b="1" dirty="0">
              <a:latin typeface="Arial Armenian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621137" y="2040673"/>
            <a:ext cx="4043356" cy="4031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28597" y="1643049"/>
            <a:ext cx="8258204" cy="357191"/>
          </a:xfrm>
        </p:spPr>
        <p:txBody>
          <a:bodyPr anchor="ctr"/>
          <a:lstStyle/>
          <a:p>
            <a:pPr lvl="0" algn="ctr">
              <a:buClr>
                <a:srgbClr val="00007D"/>
              </a:buClr>
            </a:pPr>
            <a:r>
              <a:rPr lang="en-US" sz="1800" dirty="0" smtClean="0">
                <a:solidFill>
                  <a:srgbClr val="000000"/>
                </a:solidFill>
                <a:latin typeface="Arial AM" pitchFamily="34" charset="0"/>
              </a:rPr>
              <a:t>1. ԲÝ³ÏÇã-ëå³éáÕÝ»ñ</a:t>
            </a:r>
            <a:endParaRPr lang="en-US" sz="1800" dirty="0">
              <a:solidFill>
                <a:srgbClr val="000000"/>
              </a:solidFill>
              <a:latin typeface="Arial AM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3571876"/>
            <a:ext cx="8207298" cy="2295524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M" pitchFamily="34" charset="0"/>
              </a:rPr>
              <a:t>Øàôîø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M" pitchFamily="34" charset="0"/>
              </a:rPr>
              <a:t>Բ²ÄÆÜ 1 - êå³éáÕÝ»ñÇ ÜÎ²ð²¶ÆðÀ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M" pitchFamily="34" charset="0"/>
              </a:rPr>
              <a:t>Բ²ÄÆÜ 2 - êå³éáÕÝ»ñÇ îºÔºÎ²òì²ÌàôÂÚàôÜÀ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M" pitchFamily="34" charset="0"/>
              </a:rPr>
              <a:t>Բ²ÄÆÜ 3 - êå³éáÕÝ»ñÇ ìºð²ԲºðØàôÜøÀ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M" pitchFamily="34" charset="0"/>
              </a:rPr>
              <a:t>Բ²ÄÆÜ 4 - êå³éáÕÝ»ñÇ ì²ðø²¶ÆÌÀ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M" pitchFamily="34" charset="0"/>
              </a:rPr>
              <a:t>Բ²ÄÆÜ 5 - º¼ð²Î²òàôÂÚàôÜÜºð ºì ²è²æ²ðÎÜºð </a:t>
            </a:r>
          </a:p>
          <a:p>
            <a:pPr>
              <a:buNone/>
            </a:pPr>
            <a:endParaRPr lang="en-US" sz="2000" dirty="0">
              <a:latin typeface="Arial AM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28838"/>
            <a:ext cx="8229600" cy="1371600"/>
          </a:xfrm>
          <a:solidFill>
            <a:schemeClr val="bg1"/>
          </a:solidFill>
        </p:spPr>
        <p:txBody>
          <a:bodyPr anchor="b"/>
          <a:lstStyle/>
          <a:p>
            <a:pPr eaLnBrk="1" hangingPunct="1">
              <a:defRPr/>
            </a:pPr>
            <a:r>
              <a:rPr lang="en-US" sz="2000" b="1" dirty="0" smtClean="0">
                <a:latin typeface="Arial AM" pitchFamily="34" charset="0"/>
              </a:rPr>
              <a:t>Բàì²Ü¸²ÎàôÂÚàôÜ</a:t>
            </a:r>
            <a:endParaRPr lang="ru-RU" sz="2000" b="1" dirty="0" smtClean="0">
              <a:latin typeface="Arial AM" pitchFamily="34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85667"/>
            <a:ext cx="4040188" cy="3951288"/>
          </a:xfrm>
        </p:spPr>
        <p:txBody>
          <a:bodyPr/>
          <a:lstStyle/>
          <a:p>
            <a:pPr lvl="0">
              <a:buClr>
                <a:srgbClr val="00007D"/>
              </a:buClr>
            </a:pPr>
            <a:r>
              <a:rPr lang="en-US" sz="1400" b="1" dirty="0" err="1" smtClean="0">
                <a:solidFill>
                  <a:srgbClr val="000000"/>
                </a:solidFill>
                <a:latin typeface="Arial AM" pitchFamily="34" charset="0"/>
              </a:rPr>
              <a:t>ԲÅÇßÏÝ»ñÇ</a:t>
            </a:r>
            <a:r>
              <a:rPr lang="en-US" sz="1400" b="1" dirty="0" smtClean="0">
                <a:solidFill>
                  <a:srgbClr val="000000"/>
                </a:solidFill>
                <a:latin typeface="Arial AM" pitchFamily="34" charset="0"/>
              </a:rPr>
              <a:t> 96%-Á ·</a:t>
            </a:r>
            <a:r>
              <a:rPr lang="en-US" sz="1400" b="1" dirty="0" err="1" smtClean="0">
                <a:solidFill>
                  <a:srgbClr val="000000"/>
                </a:solidFill>
                <a:latin typeface="Arial AM" pitchFamily="34" charset="0"/>
              </a:rPr>
              <a:t>ÇïÇ</a:t>
            </a:r>
            <a:r>
              <a:rPr lang="en-US" sz="1400" b="1" dirty="0" smtClean="0">
                <a:solidFill>
                  <a:srgbClr val="000000"/>
                </a:solidFill>
                <a:latin typeface="Arial AM" pitchFamily="34" charset="0"/>
              </a:rPr>
              <a:t> ³éÝí³½Ý 1 Ñ³ÛÏ³Ï³Ý ¹»Õ³ÙÇçáóÇ ³ÝáõÝ:</a:t>
            </a:r>
          </a:p>
          <a:p>
            <a:pPr lvl="0">
              <a:buClr>
                <a:srgbClr val="00007D"/>
              </a:buClr>
              <a:buNone/>
            </a:pPr>
            <a:endParaRPr lang="en-US" sz="1400" b="1" dirty="0" smtClean="0">
              <a:solidFill>
                <a:srgbClr val="000000"/>
              </a:solidFill>
              <a:latin typeface="Arial AM" pitchFamily="34" charset="0"/>
            </a:endParaRPr>
          </a:p>
          <a:p>
            <a:pPr>
              <a:buClr>
                <a:srgbClr val="00007D"/>
              </a:buClr>
            </a:pPr>
            <a:r>
              <a:rPr lang="en-US" sz="1400" b="1" dirty="0" smtClean="0">
                <a:solidFill>
                  <a:srgbClr val="000000"/>
                </a:solidFill>
                <a:latin typeface="Arial AM" pitchFamily="34" charset="0"/>
              </a:rPr>
              <a:t>1 µ</a:t>
            </a:r>
            <a:r>
              <a:rPr lang="en-US" sz="1400" b="1" dirty="0" err="1" smtClean="0">
                <a:solidFill>
                  <a:srgbClr val="000000"/>
                </a:solidFill>
                <a:latin typeface="Arial AM" pitchFamily="34" charset="0"/>
              </a:rPr>
              <a:t>ÅÇßÏÁ</a:t>
            </a:r>
            <a:r>
              <a:rPr lang="en-US" sz="1400" b="1" dirty="0" smtClean="0">
                <a:solidFill>
                  <a:srgbClr val="000000"/>
                </a:solidFill>
                <a:latin typeface="Arial AM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 AM" pitchFamily="34" charset="0"/>
              </a:rPr>
              <a:t>ÙÇçÇÝ</a:t>
            </a:r>
            <a:r>
              <a:rPr lang="en-US" sz="1400" b="1" dirty="0" smtClean="0">
                <a:solidFill>
                  <a:srgbClr val="000000"/>
                </a:solidFill>
                <a:latin typeface="Arial AM" pitchFamily="34" charset="0"/>
              </a:rPr>
              <a:t> Ñ³ßíáí ·</a:t>
            </a:r>
            <a:r>
              <a:rPr lang="en-US" sz="1400" b="1" dirty="0" err="1" smtClean="0">
                <a:solidFill>
                  <a:srgbClr val="000000"/>
                </a:solidFill>
                <a:latin typeface="Arial AM" pitchFamily="34" charset="0"/>
              </a:rPr>
              <a:t>ÇïÇ</a:t>
            </a:r>
            <a:r>
              <a:rPr lang="en-US" sz="1400" b="1" dirty="0" smtClean="0">
                <a:solidFill>
                  <a:srgbClr val="000000"/>
                </a:solidFill>
                <a:latin typeface="Arial AM" pitchFamily="34" charset="0"/>
              </a:rPr>
              <a:t> 4.6 ¹»Õ³ÙÇçáóÇ ³ÝáõÝ: </a:t>
            </a:r>
          </a:p>
          <a:p>
            <a:pPr>
              <a:buClr>
                <a:srgbClr val="00007D"/>
              </a:buClr>
            </a:pPr>
            <a:endParaRPr lang="en-US" sz="1400" b="1" dirty="0" smtClean="0">
              <a:solidFill>
                <a:srgbClr val="000000"/>
              </a:solidFill>
              <a:latin typeface="Arial AM" pitchFamily="34" charset="0"/>
            </a:endParaRPr>
          </a:p>
          <a:p>
            <a:pPr>
              <a:buClr>
                <a:srgbClr val="00007D"/>
              </a:buClr>
            </a:pPr>
            <a:r>
              <a:rPr lang="en-US" sz="1400" b="1" dirty="0" smtClean="0">
                <a:solidFill>
                  <a:srgbClr val="000000"/>
                </a:solidFill>
                <a:latin typeface="Arial AM" pitchFamily="34" charset="0"/>
              </a:rPr>
              <a:t>Ð³ÛÏ³Ï³Ý ¹»Õ³ÙÇçáóÝ»ñÇ Ù³ëÇÝ ³Ýï»ÕÛ³Ï µ</a:t>
            </a:r>
            <a:r>
              <a:rPr lang="en-US" sz="1400" b="1" dirty="0" err="1" smtClean="0">
                <a:solidFill>
                  <a:srgbClr val="000000"/>
                </a:solidFill>
                <a:latin typeface="Arial AM" pitchFamily="34" charset="0"/>
              </a:rPr>
              <a:t>ÅÇßÏÝ»ñÝ</a:t>
            </a:r>
            <a:r>
              <a:rPr lang="en-US" sz="1400" b="1" dirty="0" smtClean="0">
                <a:solidFill>
                  <a:srgbClr val="000000"/>
                </a:solidFill>
                <a:latin typeface="Arial AM" pitchFamily="34" charset="0"/>
              </a:rPr>
              <a:t> ³ßË³ïáõÙ »Ý  ëïáÙ³ïáÉá·Ç³Ï³Ý åáÉÇÏÉÇÝÇÏ³Ý»ñáõÙ:</a:t>
            </a:r>
          </a:p>
          <a:p>
            <a:pPr>
              <a:buClr>
                <a:srgbClr val="00007D"/>
              </a:buClr>
            </a:pPr>
            <a:endParaRPr lang="en-US" sz="1400" b="1" dirty="0" smtClean="0">
              <a:solidFill>
                <a:srgbClr val="000000"/>
              </a:solidFill>
              <a:latin typeface="Arial AM" pitchFamily="34" charset="0"/>
            </a:endParaRPr>
          </a:p>
          <a:p>
            <a:pPr lvl="0">
              <a:buClr>
                <a:srgbClr val="00007D"/>
              </a:buClr>
            </a:pPr>
            <a:r>
              <a:rPr lang="en-US" sz="1400" b="1" dirty="0" err="1" smtClean="0">
                <a:solidFill>
                  <a:srgbClr val="000000"/>
                </a:solidFill>
                <a:latin typeface="Arial AM" pitchFamily="34" charset="0"/>
              </a:rPr>
              <a:t>ԲÅÇßÏÝ»ñÇÝ</a:t>
            </a:r>
            <a:r>
              <a:rPr lang="en-US" sz="1400" b="1" dirty="0" smtClean="0">
                <a:solidFill>
                  <a:srgbClr val="000000"/>
                </a:solidFill>
                <a:latin typeface="Arial AM" pitchFamily="34" charset="0"/>
              </a:rPr>
              <a:t> Ñ³ÛïÝÇ ¹»Õ³ÙÇçáóÝ»ñÇ . . . </a:t>
            </a:r>
          </a:p>
          <a:p>
            <a:pPr lvl="0">
              <a:buClr>
                <a:srgbClr val="00007D"/>
              </a:buClr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Arial AM" pitchFamily="34" charset="0"/>
              </a:rPr>
              <a:t>	- 24%-Ý ³ñï³¹ñáõÙ ¿ </a:t>
            </a:r>
            <a:r>
              <a:rPr lang="en-US" sz="1400" b="1" dirty="0" err="1" smtClean="0">
                <a:solidFill>
                  <a:srgbClr val="000000"/>
                </a:solidFill>
                <a:latin typeface="Arial AM" pitchFamily="34" charset="0"/>
              </a:rPr>
              <a:t>ÈÇÏíáñÁ</a:t>
            </a:r>
            <a:endParaRPr lang="en-US" sz="1400" b="1" dirty="0" smtClean="0">
              <a:solidFill>
                <a:srgbClr val="000000"/>
              </a:solidFill>
              <a:latin typeface="Arial AM" pitchFamily="34" charset="0"/>
            </a:endParaRPr>
          </a:p>
          <a:p>
            <a:pPr lvl="0">
              <a:buClr>
                <a:srgbClr val="00007D"/>
              </a:buClr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Arial AM" pitchFamily="34" charset="0"/>
              </a:rPr>
              <a:t>	- 19%-Ý ³ñï³¹ñáõÙ ¿ ²ñփÇÙ»¹Á</a:t>
            </a:r>
          </a:p>
          <a:p>
            <a:pPr lvl="0">
              <a:buClr>
                <a:srgbClr val="00007D"/>
              </a:buClr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Arial AM" pitchFamily="34" charset="0"/>
              </a:rPr>
              <a:t>	- 10%-Ý ³ñï³¹ñáõÙ ¿ ºñ»õ³ÝÇ </a:t>
            </a:r>
            <a:r>
              <a:rPr lang="en-US" sz="1400" b="1" dirty="0" err="1" smtClean="0">
                <a:solidFill>
                  <a:srgbClr val="000000"/>
                </a:solidFill>
                <a:latin typeface="Arial AM" pitchFamily="34" charset="0"/>
              </a:rPr>
              <a:t>ø¸ü</a:t>
            </a:r>
            <a:r>
              <a:rPr lang="en-US" sz="1400" b="1" dirty="0" smtClean="0">
                <a:solidFill>
                  <a:srgbClr val="000000"/>
                </a:solidFill>
                <a:latin typeface="Arial AM" pitchFamily="34" charset="0"/>
              </a:rPr>
              <a:t>-Ý: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597" y="1650379"/>
            <a:ext cx="8258204" cy="421299"/>
          </a:xfrm>
        </p:spPr>
        <p:txBody>
          <a:bodyPr anchor="ctr"/>
          <a:lstStyle/>
          <a:p>
            <a:pPr lvl="0" algn="ctr">
              <a:buClr>
                <a:srgbClr val="00007D"/>
              </a:buClr>
            </a:pPr>
            <a:r>
              <a:rPr lang="en-US" sz="1800" dirty="0" smtClean="0">
                <a:solidFill>
                  <a:srgbClr val="000000"/>
                </a:solidFill>
                <a:latin typeface="Arial AM" pitchFamily="34" charset="0"/>
              </a:rPr>
              <a:t>3. </a:t>
            </a:r>
            <a:r>
              <a:rPr lang="en-US" sz="1800" dirty="0" err="1" smtClean="0">
                <a:solidFill>
                  <a:srgbClr val="000000"/>
                </a:solidFill>
                <a:latin typeface="Arial AM" pitchFamily="34" charset="0"/>
              </a:rPr>
              <a:t>ԲÅÇßÏÝ»ñ</a:t>
            </a:r>
            <a:endParaRPr lang="en-US" sz="1800" dirty="0">
              <a:solidFill>
                <a:srgbClr val="000000"/>
              </a:solidFill>
              <a:latin typeface="Arial AM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64205"/>
            <a:ext cx="8229600" cy="1143000"/>
          </a:xfr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algn="ctr"/>
            <a:r>
              <a:rPr lang="ru-RU" sz="1400" b="1" dirty="0" smtClean="0">
                <a:latin typeface="Arial AM" pitchFamily="34" charset="0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lang="en-US" b="1" dirty="0" smtClean="0">
                <a:latin typeface="Arial AM" pitchFamily="34" charset="0"/>
              </a:rPr>
              <a:t/>
            </a:r>
            <a:br>
              <a:rPr lang="en-US" b="1" dirty="0" smtClean="0">
                <a:latin typeface="Arial AM" pitchFamily="34" charset="0"/>
              </a:rPr>
            </a:br>
            <a:r>
              <a:rPr lang="en-US" sz="1400" b="1" dirty="0" smtClean="0">
                <a:latin typeface="Arial AM" pitchFamily="34" charset="0"/>
              </a:rPr>
              <a:t/>
            </a:r>
            <a:br>
              <a:rPr lang="en-US" sz="1400" b="1" dirty="0" smtClean="0">
                <a:latin typeface="Arial AM" pitchFamily="34" charset="0"/>
              </a:rPr>
            </a:br>
            <a:r>
              <a:rPr lang="en-US" sz="2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AM" pitchFamily="34" charset="0"/>
              </a:rPr>
              <a:t>îºÔºÎ²òì²ÌàôÂÚàôÜ - ¹»Õ³ÙÇçáóÝ»ñ</a:t>
            </a:r>
            <a:endParaRPr lang="en-US" sz="2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1077" y="2039891"/>
            <a:ext cx="3878571" cy="4081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41422"/>
            <a:ext cx="4040188" cy="4073660"/>
          </a:xfrm>
        </p:spPr>
        <p:txBody>
          <a:bodyPr/>
          <a:lstStyle/>
          <a:p>
            <a:pPr lvl="0">
              <a:buClr>
                <a:srgbClr val="00007D"/>
              </a:buClr>
            </a:pPr>
            <a:r>
              <a:rPr lang="en-US" sz="1400" b="1" dirty="0" smtClean="0">
                <a:solidFill>
                  <a:srgbClr val="000000"/>
                </a:solidFill>
                <a:latin typeface="Arial AM" pitchFamily="34" charset="0"/>
              </a:rPr>
              <a:t>¸»Õ³ïÝ»ñÇ µ</a:t>
            </a:r>
            <a:r>
              <a:rPr lang="en-US" sz="1400" b="1" dirty="0" err="1" smtClean="0">
                <a:solidFill>
                  <a:srgbClr val="000000"/>
                </a:solidFill>
                <a:latin typeface="Arial AM" pitchFamily="34" charset="0"/>
              </a:rPr>
              <a:t>áÉáñ</a:t>
            </a:r>
            <a:r>
              <a:rPr lang="en-US" sz="1400" b="1" dirty="0" smtClean="0">
                <a:solidFill>
                  <a:srgbClr val="000000"/>
                </a:solidFill>
                <a:latin typeface="Arial AM" pitchFamily="34" charset="0"/>
              </a:rPr>
              <a:t> ³ßË³ïáÕÝ»ñÝ ¿É ·</a:t>
            </a:r>
            <a:r>
              <a:rPr lang="en-US" sz="1400" b="1" dirty="0" err="1" smtClean="0">
                <a:solidFill>
                  <a:srgbClr val="000000"/>
                </a:solidFill>
                <a:latin typeface="Arial AM" pitchFamily="34" charset="0"/>
              </a:rPr>
              <a:t>Çï»Ý</a:t>
            </a:r>
            <a:r>
              <a:rPr lang="en-US" sz="1400" b="1" dirty="0" smtClean="0">
                <a:solidFill>
                  <a:srgbClr val="000000"/>
                </a:solidFill>
                <a:latin typeface="Arial AM" pitchFamily="34" charset="0"/>
              </a:rPr>
              <a:t> ³éÝí³½Ý 10-Çó ³í»É Ñ³ÛÏ³Ï³Ý ¹»Õ³ÙÇçáóÝ»ñÇ ³ÝáõÝÝ»ñ:</a:t>
            </a:r>
          </a:p>
          <a:p>
            <a:pPr lvl="0">
              <a:buClr>
                <a:srgbClr val="00007D"/>
              </a:buClr>
              <a:buNone/>
            </a:pPr>
            <a:endParaRPr lang="en-US" sz="1400" b="1" dirty="0" smtClean="0">
              <a:solidFill>
                <a:srgbClr val="000000"/>
              </a:solidFill>
              <a:latin typeface="Arial AM" pitchFamily="34" charset="0"/>
            </a:endParaRPr>
          </a:p>
          <a:p>
            <a:pPr>
              <a:buClr>
                <a:srgbClr val="00007D"/>
              </a:buClr>
            </a:pPr>
            <a:r>
              <a:rPr lang="en-US" sz="1400" b="1" dirty="0" smtClean="0">
                <a:solidFill>
                  <a:srgbClr val="000000"/>
                </a:solidFill>
                <a:latin typeface="Arial AM" pitchFamily="34" charset="0"/>
              </a:rPr>
              <a:t>¸»Õ³ïÝ»ñÇ ³ßË³ïáÕÝ»ñÇ ï»Õ»Ï³óí³ÍáõÃÛ³Ý µ³ñÓñ Ù³Ï³ñ¹³ÏÁ å³ÛÙ³Ý³íáñí³Í ¿ Ýñ³Ýáí, áñ Ýñ³Ýù, </a:t>
            </a:r>
            <a:r>
              <a:rPr lang="en-US" sz="1400" b="1" dirty="0" err="1" smtClean="0">
                <a:solidFill>
                  <a:srgbClr val="000000"/>
                </a:solidFill>
                <a:latin typeface="Arial AM" pitchFamily="34" charset="0"/>
              </a:rPr>
              <a:t>áñå»ë</a:t>
            </a:r>
            <a:r>
              <a:rPr lang="en-US" sz="1400" b="1" dirty="0" smtClean="0">
                <a:solidFill>
                  <a:srgbClr val="000000"/>
                </a:solidFill>
                <a:latin typeface="Arial AM" pitchFamily="34" charset="0"/>
              </a:rPr>
              <a:t> ³é»õïñÇ </a:t>
            </a:r>
            <a:r>
              <a:rPr lang="en-US" sz="1400" b="1" dirty="0" err="1" smtClean="0">
                <a:solidFill>
                  <a:srgbClr val="000000"/>
                </a:solidFill>
                <a:latin typeface="Arial AM" pitchFamily="34" charset="0"/>
              </a:rPr>
              <a:t>Ï»ïÇ</a:t>
            </a:r>
            <a:r>
              <a:rPr lang="en-US" sz="1400" b="1" dirty="0" smtClean="0">
                <a:solidFill>
                  <a:srgbClr val="000000"/>
                </a:solidFill>
                <a:latin typeface="Arial AM" pitchFamily="34" charset="0"/>
              </a:rPr>
              <a:t> í³ճ³éáÕÝ»ñ, Ç å³ßïáÝ» ·</a:t>
            </a:r>
            <a:r>
              <a:rPr lang="en-US" sz="1400" b="1" dirty="0" err="1" smtClean="0">
                <a:solidFill>
                  <a:srgbClr val="000000"/>
                </a:solidFill>
                <a:latin typeface="Arial AM" pitchFamily="34" charset="0"/>
              </a:rPr>
              <a:t>Çï»Ý</a:t>
            </a:r>
            <a:r>
              <a:rPr lang="en-US" sz="1400" b="1" dirty="0" smtClean="0">
                <a:solidFill>
                  <a:srgbClr val="000000"/>
                </a:solidFill>
                <a:latin typeface="Arial AM" pitchFamily="34" charset="0"/>
              </a:rPr>
              <a:t> Çñ»Ýó ÏáÕÙÇó í³ճ³éíáÕ µ</a:t>
            </a:r>
            <a:r>
              <a:rPr lang="en-US" sz="1400" b="1" dirty="0" err="1" smtClean="0">
                <a:solidFill>
                  <a:srgbClr val="000000"/>
                </a:solidFill>
                <a:latin typeface="Arial AM" pitchFamily="34" charset="0"/>
              </a:rPr>
              <a:t>áÉáñ</a:t>
            </a:r>
            <a:r>
              <a:rPr lang="en-US" sz="1400" b="1" dirty="0" smtClean="0">
                <a:solidFill>
                  <a:srgbClr val="000000"/>
                </a:solidFill>
                <a:latin typeface="Arial AM" pitchFamily="34" charset="0"/>
              </a:rPr>
              <a:t> ³åñ³Ýù³ï»ë³ÏÝ»ñÇ ³ÝáõÝÝ»ñÁ:</a:t>
            </a:r>
          </a:p>
          <a:p>
            <a:pPr lvl="0">
              <a:buClr>
                <a:srgbClr val="00007D"/>
              </a:buClr>
            </a:pPr>
            <a:endParaRPr lang="en-US" sz="1400" b="1" dirty="0" smtClean="0">
              <a:solidFill>
                <a:srgbClr val="000000"/>
              </a:solidFill>
              <a:latin typeface="Arial AM" pitchFamily="34" charset="0"/>
            </a:endParaRPr>
          </a:p>
          <a:p>
            <a:pPr lvl="0">
              <a:buClr>
                <a:srgbClr val="00007D"/>
              </a:buClr>
            </a:pPr>
            <a:r>
              <a:rPr lang="en-US" sz="1400" b="1" dirty="0" smtClean="0">
                <a:solidFill>
                  <a:srgbClr val="000000"/>
                </a:solidFill>
                <a:latin typeface="Arial AM" pitchFamily="34" charset="0"/>
              </a:rPr>
              <a:t>¸»Õ³ïÝ»ñÇ ³ßË³ïáÕÝ»ñÇÝ Ñ³ÛïÝÇ ¹»Õ³ÙÇçáóÝ»ñÇ . . . </a:t>
            </a:r>
          </a:p>
          <a:p>
            <a:pPr lvl="0">
              <a:buClr>
                <a:srgbClr val="00007D"/>
              </a:buClr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Arial AM" pitchFamily="34" charset="0"/>
              </a:rPr>
              <a:t>	- 39%-Ý ³ñï³¹ñáõÙ ¿ ²ñփÇÙ»¹Á </a:t>
            </a:r>
          </a:p>
          <a:p>
            <a:pPr lvl="0">
              <a:buClr>
                <a:srgbClr val="00007D"/>
              </a:buClr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Arial AM" pitchFamily="34" charset="0"/>
              </a:rPr>
              <a:t>	- 19%-Ý ³ñï³¹ñáõÙ ¿ ¾ëÏáõÉ³åÁ</a:t>
            </a:r>
          </a:p>
          <a:p>
            <a:pPr lvl="0">
              <a:buClr>
                <a:srgbClr val="00007D"/>
              </a:buClr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Arial AM" pitchFamily="34" charset="0"/>
              </a:rPr>
              <a:t>	- 16%-Ý ³ñï³¹ñáõÙ ¿ </a:t>
            </a:r>
            <a:r>
              <a:rPr lang="en-US" sz="1400" b="1" dirty="0" err="1" smtClean="0">
                <a:solidFill>
                  <a:srgbClr val="000000"/>
                </a:solidFill>
                <a:latin typeface="Arial AM" pitchFamily="34" charset="0"/>
              </a:rPr>
              <a:t>ÈÇÏíáñÁ</a:t>
            </a:r>
            <a:r>
              <a:rPr lang="en-US" sz="1400" b="1" dirty="0" smtClean="0">
                <a:solidFill>
                  <a:srgbClr val="000000"/>
                </a:solidFill>
                <a:latin typeface="Arial AM" pitchFamily="34" charset="0"/>
              </a:rPr>
              <a:t>: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6049" y="1661531"/>
            <a:ext cx="8240751" cy="410147"/>
          </a:xfrm>
        </p:spPr>
        <p:txBody>
          <a:bodyPr anchor="ctr"/>
          <a:lstStyle/>
          <a:p>
            <a:pPr lvl="0" algn="ctr">
              <a:buClr>
                <a:srgbClr val="00007D"/>
              </a:buClr>
            </a:pPr>
            <a:r>
              <a:rPr lang="en-US" sz="1800" dirty="0" smtClean="0">
                <a:solidFill>
                  <a:srgbClr val="000000"/>
                </a:solidFill>
                <a:latin typeface="Arial AM" pitchFamily="34" charset="0"/>
              </a:rPr>
              <a:t>5. ¸»Õ³ïÝ»ñÇ ³ßË³ïáÕÝ»ñ</a:t>
            </a:r>
            <a:endParaRPr lang="en-US" sz="1800" dirty="0">
              <a:solidFill>
                <a:srgbClr val="000000"/>
              </a:solidFill>
              <a:latin typeface="Arial AM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64205"/>
            <a:ext cx="8229600" cy="1143000"/>
          </a:xfr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algn="ctr"/>
            <a:r>
              <a:rPr lang="ru-RU" sz="1400" b="1" dirty="0" smtClean="0">
                <a:latin typeface="Arial AM" pitchFamily="34" charset="0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lang="en-US" b="1" dirty="0" smtClean="0">
                <a:latin typeface="Arial AM" pitchFamily="34" charset="0"/>
              </a:rPr>
              <a:t/>
            </a:r>
            <a:br>
              <a:rPr lang="en-US" b="1" dirty="0" smtClean="0">
                <a:latin typeface="Arial AM" pitchFamily="34" charset="0"/>
              </a:rPr>
            </a:br>
            <a:r>
              <a:rPr lang="en-US" sz="1400" b="1" dirty="0" smtClean="0">
                <a:latin typeface="Arial AM" pitchFamily="34" charset="0"/>
              </a:rPr>
              <a:t/>
            </a:r>
            <a:br>
              <a:rPr lang="en-US" sz="1400" b="1" dirty="0" smtClean="0">
                <a:latin typeface="Arial AM" pitchFamily="34" charset="0"/>
              </a:rPr>
            </a:br>
            <a:r>
              <a:rPr lang="en-US" sz="2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AM" pitchFamily="34" charset="0"/>
              </a:rPr>
              <a:t>îºÔºÎ²òì²ÌàôÂÚàôÜ - ¹»Õ³ÙÇçáóÝ»ñ</a:t>
            </a:r>
            <a:endParaRPr lang="en-US" sz="2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52861" y="2057294"/>
            <a:ext cx="3929090" cy="4253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algn="ctr"/>
            <a:r>
              <a:rPr lang="ru-RU" sz="1400" b="1" dirty="0" smtClean="0">
                <a:latin typeface="Arial AM" pitchFamily="34" charset="0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lang="en-US" b="1" dirty="0" smtClean="0">
                <a:latin typeface="Arial AM" pitchFamily="34" charset="0"/>
              </a:rPr>
              <a:t/>
            </a:r>
            <a:br>
              <a:rPr lang="en-US" b="1" dirty="0" smtClean="0">
                <a:latin typeface="Arial AM" pitchFamily="34" charset="0"/>
              </a:rPr>
            </a:br>
            <a:r>
              <a:rPr lang="en-US" sz="1400" b="1" dirty="0" smtClean="0">
                <a:latin typeface="Arial AM" pitchFamily="34" charset="0"/>
              </a:rPr>
              <a:t/>
            </a:r>
            <a:br>
              <a:rPr lang="en-US" sz="1400" b="1" dirty="0" smtClean="0">
                <a:latin typeface="Arial AM" pitchFamily="34" charset="0"/>
              </a:rPr>
            </a:br>
            <a:r>
              <a:rPr lang="en-US" sz="2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AM" pitchFamily="34" charset="0"/>
              </a:rPr>
              <a:t>îºÔºÎ²òì²ÌàôÂÚ²Ü ²ÔԲÚàôðÜºð - ¹»Õ³ÙÇçáóÝ»ñ</a:t>
            </a:r>
            <a:endParaRPr lang="en-US" sz="2200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9747" y="1857363"/>
            <a:ext cx="8313960" cy="479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199" y="1643049"/>
            <a:ext cx="8218449" cy="531825"/>
          </a:xfrm>
        </p:spPr>
        <p:txBody>
          <a:bodyPr anchor="ctr"/>
          <a:lstStyle/>
          <a:p>
            <a:pPr lvl="0" algn="ctr">
              <a:buClr>
                <a:srgbClr val="00007D"/>
              </a:buClr>
            </a:pPr>
            <a:r>
              <a:rPr lang="en-US" sz="1800" dirty="0" smtClean="0">
                <a:solidFill>
                  <a:srgbClr val="000000"/>
                </a:solidFill>
                <a:latin typeface="Arial AM" pitchFamily="34" charset="0"/>
              </a:rPr>
              <a:t>1. ԲÝ³ÏÇã-ëå³éáÕÝ»ñ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199" y="2174874"/>
            <a:ext cx="4400553" cy="4111645"/>
          </a:xfrm>
        </p:spPr>
        <p:txBody>
          <a:bodyPr/>
          <a:lstStyle/>
          <a:p>
            <a:r>
              <a:rPr lang="en-US" sz="1400" b="1" dirty="0" smtClean="0">
                <a:latin typeface="Arial AM" pitchFamily="34" charset="0"/>
              </a:rPr>
              <a:t>Ð³ñóí³Í 384 µÝ³ÏÇã-ëå³éáÕÝ»ñÇó ÙÇ³ÛÝ 11-Ý »Ý Ï³ñáÕ³ó»É </a:t>
            </a:r>
            <a:r>
              <a:rPr lang="en-US" sz="1400" b="1" u="sng" dirty="0" smtClean="0">
                <a:latin typeface="Arial AM" pitchFamily="34" charset="0"/>
              </a:rPr>
              <a:t>³é³Ýó </a:t>
            </a:r>
            <a:r>
              <a:rPr lang="en-US" sz="1400" b="1" u="sng" dirty="0" err="1" smtClean="0">
                <a:latin typeface="Arial AM" pitchFamily="34" charset="0"/>
              </a:rPr>
              <a:t>Ñáõß»Éáõ</a:t>
            </a:r>
            <a:r>
              <a:rPr lang="en-US" sz="1400" b="1" dirty="0" smtClean="0">
                <a:latin typeface="Arial AM" pitchFamily="34" charset="0"/>
              </a:rPr>
              <a:t> ï³É </a:t>
            </a:r>
            <a:r>
              <a:rPr lang="en-US" sz="1400" b="1" dirty="0" err="1" smtClean="0">
                <a:latin typeface="Arial AM" pitchFamily="34" charset="0"/>
              </a:rPr>
              <a:t>áñ»õ</a:t>
            </a:r>
            <a:r>
              <a:rPr lang="en-US" sz="1400" b="1" dirty="0" smtClean="0">
                <a:latin typeface="Arial AM" pitchFamily="34" charset="0"/>
              </a:rPr>
              <a:t>¿ Ñ³ÛÏ³Ï³Ý ³ñï³¹ñáÕÇ ³ÝáõÝ:</a:t>
            </a:r>
          </a:p>
          <a:p>
            <a:endParaRPr lang="en-US" sz="1400" b="1" dirty="0" smtClean="0">
              <a:latin typeface="Arial AM" pitchFamily="34" charset="0"/>
            </a:endParaRPr>
          </a:p>
          <a:p>
            <a:r>
              <a:rPr lang="en-US" sz="1400" b="1" dirty="0" smtClean="0">
                <a:latin typeface="Arial AM" pitchFamily="34" charset="0"/>
              </a:rPr>
              <a:t>²Û¹ 11 </a:t>
            </a:r>
            <a:r>
              <a:rPr lang="en-US" sz="1400" b="1" dirty="0" err="1" smtClean="0">
                <a:latin typeface="Arial AM" pitchFamily="34" charset="0"/>
              </a:rPr>
              <a:t>Ñá·ÇÝ</a:t>
            </a:r>
            <a:r>
              <a:rPr lang="en-US" sz="1400" b="1" dirty="0" smtClean="0">
                <a:latin typeface="Arial AM" pitchFamily="34" charset="0"/>
              </a:rPr>
              <a:t> ÙÇ³ëÇÝ </a:t>
            </a:r>
            <a:r>
              <a:rPr lang="en-US" sz="1400" b="1" dirty="0" err="1" smtClean="0">
                <a:latin typeface="Arial AM" pitchFamily="34" charset="0"/>
              </a:rPr>
              <a:t>ïí»É</a:t>
            </a:r>
            <a:r>
              <a:rPr lang="en-US" sz="1400" b="1" dirty="0" smtClean="0">
                <a:latin typeface="Arial AM" pitchFamily="34" charset="0"/>
              </a:rPr>
              <a:t> »Ý 7 ³ñï³¹ñáÕÝ»ñÇ ³ÝáõÝÝ»ñ:</a:t>
            </a:r>
          </a:p>
          <a:p>
            <a:endParaRPr lang="en-US" sz="1400" b="1" dirty="0" smtClean="0">
              <a:latin typeface="Arial AM" pitchFamily="34" charset="0"/>
            </a:endParaRPr>
          </a:p>
          <a:p>
            <a:r>
              <a:rPr lang="en-US" sz="1400" b="1" dirty="0" smtClean="0">
                <a:latin typeface="Arial AM" pitchFamily="34" charset="0"/>
              </a:rPr>
              <a:t>²ñï³¹ñáÕÝ»ñÇ ³ÝáõÝÝ»ñÁ </a:t>
            </a:r>
            <a:r>
              <a:rPr lang="en-US" sz="1400" b="1" dirty="0" err="1" smtClean="0">
                <a:latin typeface="Arial AM" pitchFamily="34" charset="0"/>
              </a:rPr>
              <a:t>Ñáõß»Éáõó</a:t>
            </a:r>
            <a:r>
              <a:rPr lang="en-US" sz="1400" b="1" dirty="0" smtClean="0">
                <a:latin typeface="Arial AM" pitchFamily="34" charset="0"/>
              </a:rPr>
              <a:t> </a:t>
            </a:r>
            <a:r>
              <a:rPr lang="en-US" sz="1400" b="1" dirty="0" err="1" smtClean="0">
                <a:latin typeface="Arial AM" pitchFamily="34" charset="0"/>
              </a:rPr>
              <a:t>Ñ»ïá</a:t>
            </a:r>
            <a:r>
              <a:rPr lang="en-US" sz="1400" b="1" dirty="0" smtClean="0">
                <a:latin typeface="Arial AM" pitchFamily="34" charset="0"/>
              </a:rPr>
              <a:t> »</a:t>
            </a:r>
            <a:r>
              <a:rPr lang="en-US" sz="1400" b="1" dirty="0" err="1" smtClean="0">
                <a:latin typeface="Arial AM" pitchFamily="34" charset="0"/>
              </a:rPr>
              <a:t>õë</a:t>
            </a:r>
            <a:r>
              <a:rPr lang="en-US" sz="1400" b="1" dirty="0" smtClean="0">
                <a:latin typeface="Arial AM" pitchFamily="34" charset="0"/>
              </a:rPr>
              <a:t> 25 µÝ³ÏÇã-ëå³éáÕÝ»ñ </a:t>
            </a:r>
            <a:r>
              <a:rPr lang="en-US" sz="1400" b="1" dirty="0" err="1" smtClean="0">
                <a:latin typeface="Arial AM" pitchFamily="34" charset="0"/>
              </a:rPr>
              <a:t>ÑÇß»É</a:t>
            </a:r>
            <a:r>
              <a:rPr lang="en-US" sz="1400" b="1" dirty="0" smtClean="0">
                <a:latin typeface="Arial AM" pitchFamily="34" charset="0"/>
              </a:rPr>
              <a:t> »Ý 1-2 ³ñï³¹ñáÕÝ»ñÇ ³ÝáõÝÝ»ñ: ØÝ³ó³ÍÁ ·</a:t>
            </a:r>
            <a:r>
              <a:rPr lang="en-US" sz="1400" b="1" dirty="0" err="1" smtClean="0">
                <a:latin typeface="Arial AM" pitchFamily="34" charset="0"/>
              </a:rPr>
              <a:t>ïÝíáõÙ</a:t>
            </a:r>
            <a:r>
              <a:rPr lang="en-US" sz="1400" b="1" dirty="0" smtClean="0">
                <a:latin typeface="Arial AM" pitchFamily="34" charset="0"/>
              </a:rPr>
              <a:t> »Ý ÉÇ³Ï³ï³ñ ³Ýï»ÕÛ³ÏáõÃÛ³Ý Ù»ç:</a:t>
            </a:r>
          </a:p>
          <a:p>
            <a:endParaRPr lang="en-US" sz="1400" b="1" dirty="0" smtClean="0">
              <a:latin typeface="Arial AM" pitchFamily="34" charset="0"/>
            </a:endParaRPr>
          </a:p>
          <a:p>
            <a:r>
              <a:rPr lang="fr-FR" sz="1400" b="1" dirty="0" smtClean="0">
                <a:latin typeface="Arial AM" pitchFamily="34" charset="0"/>
              </a:rPr>
              <a:t>ºÃ» ³Ý·³Ù µÝ³ÏÇã-ëå³éáÕÝ»ñÁ Í³ÝáÃ »Ý </a:t>
            </a:r>
            <a:r>
              <a:rPr lang="fr-FR" sz="1400" b="1" dirty="0" err="1" smtClean="0">
                <a:latin typeface="Arial AM" pitchFamily="34" charset="0"/>
              </a:rPr>
              <a:t>áñ»õ</a:t>
            </a:r>
            <a:r>
              <a:rPr lang="fr-FR" sz="1400" b="1" dirty="0" smtClean="0">
                <a:latin typeface="Arial AM" pitchFamily="34" charset="0"/>
              </a:rPr>
              <a:t>¿ ³ñï³¹ñáÕÇ, </a:t>
            </a:r>
            <a:r>
              <a:rPr lang="fr-FR" sz="1400" b="1" dirty="0" err="1" smtClean="0">
                <a:latin typeface="Arial AM" pitchFamily="34" charset="0"/>
              </a:rPr>
              <a:t>ÙÇ»õÝáõÛÝ</a:t>
            </a:r>
            <a:r>
              <a:rPr lang="fr-FR" sz="1400" b="1" dirty="0" smtClean="0">
                <a:latin typeface="Arial AM" pitchFamily="34" charset="0"/>
              </a:rPr>
              <a:t> ¿, Ýñ³Ýó ·»ñ³ÏßÇé Ù³ëÁ ã·</a:t>
            </a:r>
            <a:r>
              <a:rPr lang="fr-FR" sz="1400" b="1" dirty="0" err="1" smtClean="0">
                <a:latin typeface="Arial AM" pitchFamily="34" charset="0"/>
              </a:rPr>
              <a:t>ÇïÇ</a:t>
            </a:r>
            <a:r>
              <a:rPr lang="fr-FR" sz="1400" b="1" dirty="0" smtClean="0">
                <a:latin typeface="Arial AM" pitchFamily="34" charset="0"/>
              </a:rPr>
              <a:t>, Ã» ³Û¹ ³ñï³¹ñáÕÁ </a:t>
            </a:r>
            <a:r>
              <a:rPr lang="fr-FR" sz="1400" b="1" dirty="0" err="1" smtClean="0">
                <a:latin typeface="Arial AM" pitchFamily="34" charset="0"/>
              </a:rPr>
              <a:t>ÇÝã</a:t>
            </a:r>
            <a:r>
              <a:rPr lang="fr-FR" sz="1400" b="1" dirty="0" smtClean="0">
                <a:latin typeface="Arial AM" pitchFamily="34" charset="0"/>
              </a:rPr>
              <a:t> ¹»Õ³ÙÇçáó ¿ ÃáÕ³ñÏáõÙ:</a:t>
            </a:r>
            <a:endParaRPr lang="en-US" sz="1400" b="1" dirty="0" smtClean="0">
              <a:latin typeface="Arial AM" pitchFamily="34" charset="0"/>
            </a:endParaRPr>
          </a:p>
          <a:p>
            <a:endParaRPr lang="en-US" sz="1400" b="1" dirty="0">
              <a:latin typeface="Arial AM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64205"/>
            <a:ext cx="8229600" cy="1143000"/>
          </a:xfr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algn="ctr"/>
            <a:r>
              <a:rPr lang="ru-RU" sz="1400" b="1" dirty="0" smtClean="0">
                <a:latin typeface="Arial AM" pitchFamily="34" charset="0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lang="en-US" b="1" dirty="0" smtClean="0">
                <a:latin typeface="Arial AM" pitchFamily="34" charset="0"/>
              </a:rPr>
              <a:t/>
            </a:r>
            <a:br>
              <a:rPr lang="en-US" b="1" dirty="0" smtClean="0">
                <a:latin typeface="Arial AM" pitchFamily="34" charset="0"/>
              </a:rPr>
            </a:br>
            <a:r>
              <a:rPr lang="en-US" sz="1400" b="1" dirty="0" smtClean="0">
                <a:latin typeface="Arial AM" pitchFamily="34" charset="0"/>
              </a:rPr>
              <a:t/>
            </a:r>
            <a:br>
              <a:rPr lang="en-US" sz="1400" b="1" dirty="0" smtClean="0">
                <a:latin typeface="Arial AM" pitchFamily="34" charset="0"/>
              </a:rPr>
            </a:br>
            <a:r>
              <a:rPr lang="en-US" sz="2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AM" pitchFamily="34" charset="0"/>
              </a:rPr>
              <a:t>îºÔºÎ²òì²ÌàôÂÚàôÜ - ³ñï³¹ñáÕÝ»ñ</a:t>
            </a:r>
            <a:endParaRPr lang="en-US" sz="22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12731" y="2143116"/>
            <a:ext cx="3675775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20747"/>
            <a:ext cx="4040188" cy="531825"/>
          </a:xfrm>
        </p:spPr>
        <p:txBody>
          <a:bodyPr anchor="ctr"/>
          <a:lstStyle/>
          <a:p>
            <a:pPr lvl="0" algn="ctr">
              <a:buClr>
                <a:srgbClr val="00007D"/>
              </a:buClr>
            </a:pPr>
            <a:r>
              <a:rPr lang="en-US" sz="1600" dirty="0" smtClean="0">
                <a:solidFill>
                  <a:srgbClr val="000000"/>
                </a:solidFill>
                <a:latin typeface="Arial AM" pitchFamily="34" charset="0"/>
              </a:rPr>
              <a:t>2. ԲáõÅÑÇÙÝ³ñÏÝ»ñáõÙ ·ÝáõÙÝ»ñÇ å³ï³ëË³Ý³ïáõÝ»ñ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620747"/>
            <a:ext cx="4041775" cy="531825"/>
          </a:xfrm>
        </p:spPr>
        <p:txBody>
          <a:bodyPr anchor="ctr"/>
          <a:lstStyle/>
          <a:p>
            <a:pPr lvl="0" algn="ctr">
              <a:buClr>
                <a:srgbClr val="00007D"/>
              </a:buClr>
            </a:pPr>
            <a:r>
              <a:rPr lang="en-US" sz="1600" dirty="0" smtClean="0">
                <a:solidFill>
                  <a:srgbClr val="000000"/>
                </a:solidFill>
                <a:latin typeface="Arial AM" pitchFamily="34" charset="0"/>
              </a:rPr>
              <a:t>3. ԲÅÇßÏÝ»ñ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53054"/>
            <a:ext cx="8229600" cy="1143000"/>
          </a:xfr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algn="ctr"/>
            <a:r>
              <a:rPr lang="ru-RU" sz="1400" b="1" dirty="0" smtClean="0">
                <a:latin typeface="Arial AM" pitchFamily="34" charset="0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lang="en-US" b="1" dirty="0" smtClean="0">
                <a:latin typeface="Arial AM" pitchFamily="34" charset="0"/>
              </a:rPr>
              <a:t/>
            </a:r>
            <a:br>
              <a:rPr lang="en-US" b="1" dirty="0" smtClean="0">
                <a:latin typeface="Arial AM" pitchFamily="34" charset="0"/>
              </a:rPr>
            </a:br>
            <a:r>
              <a:rPr lang="en-US" sz="1400" b="1" dirty="0" smtClean="0">
                <a:latin typeface="Arial AM" pitchFamily="34" charset="0"/>
              </a:rPr>
              <a:t/>
            </a:r>
            <a:br>
              <a:rPr lang="en-US" sz="1400" b="1" dirty="0" smtClean="0">
                <a:latin typeface="Arial AM" pitchFamily="34" charset="0"/>
              </a:rPr>
            </a:br>
            <a:r>
              <a:rPr lang="en-US" sz="2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AM" pitchFamily="34" charset="0"/>
              </a:rPr>
              <a:t>îºÔºÎ²òì²ÌàôÂÚàôÜ - ³ñï³¹ñáÕÝ»ñ</a:t>
            </a:r>
            <a:endParaRPr lang="en-US" sz="22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74874"/>
            <a:ext cx="3686868" cy="4260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2033" y="2174874"/>
            <a:ext cx="3759527" cy="4281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3050"/>
            <a:ext cx="3847171" cy="397624"/>
          </a:xfrm>
        </p:spPr>
        <p:txBody>
          <a:bodyPr anchor="ctr"/>
          <a:lstStyle/>
          <a:p>
            <a:pPr lvl="0" algn="ctr">
              <a:buClr>
                <a:srgbClr val="00007D"/>
              </a:buClr>
            </a:pPr>
            <a:r>
              <a:rPr lang="en-US" sz="1600" dirty="0" smtClean="0">
                <a:solidFill>
                  <a:srgbClr val="000000"/>
                </a:solidFill>
                <a:latin typeface="Arial AM" pitchFamily="34" charset="0"/>
              </a:rPr>
              <a:t>4. ¸»Õ³ïÝ»ñÇ Õ»Ï³í³ñÝ»ñ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3049"/>
            <a:ext cx="4041775" cy="375322"/>
          </a:xfrm>
        </p:spPr>
        <p:txBody>
          <a:bodyPr anchor="ctr"/>
          <a:lstStyle/>
          <a:p>
            <a:pPr lvl="0" algn="ctr">
              <a:buClr>
                <a:srgbClr val="00007D"/>
              </a:buClr>
            </a:pPr>
            <a:r>
              <a:rPr lang="en-US" sz="1600" dirty="0" smtClean="0">
                <a:solidFill>
                  <a:srgbClr val="000000"/>
                </a:solidFill>
                <a:latin typeface="Arial AM" pitchFamily="34" charset="0"/>
              </a:rPr>
              <a:t>5. ¸»Õ³ïÝ»ñÇ ³ßË³ïáÕÝ»ñ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3054"/>
            <a:ext cx="8229600" cy="1143000"/>
          </a:xfr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algn="ctr"/>
            <a:r>
              <a:rPr lang="ru-RU" sz="1400" b="1" dirty="0" smtClean="0">
                <a:latin typeface="Arial AM" pitchFamily="34" charset="0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lang="en-US" b="1" dirty="0" smtClean="0">
                <a:latin typeface="Arial AM" pitchFamily="34" charset="0"/>
              </a:rPr>
              <a:t/>
            </a:r>
            <a:br>
              <a:rPr lang="en-US" b="1" dirty="0" smtClean="0">
                <a:latin typeface="Arial AM" pitchFamily="34" charset="0"/>
              </a:rPr>
            </a:br>
            <a:r>
              <a:rPr lang="en-US" sz="1400" b="1" dirty="0" smtClean="0">
                <a:latin typeface="Arial AM" pitchFamily="34" charset="0"/>
              </a:rPr>
              <a:t/>
            </a:r>
            <a:br>
              <a:rPr lang="en-US" sz="1400" b="1" dirty="0" smtClean="0">
                <a:latin typeface="Arial AM" pitchFamily="34" charset="0"/>
              </a:rPr>
            </a:br>
            <a:r>
              <a:rPr lang="en-US" sz="2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AM" pitchFamily="34" charset="0"/>
              </a:rPr>
              <a:t>îºÔºÎ²òì²ÌàôÂÚàôÜ - ³ñï³¹ñáÕÝ»ñ</a:t>
            </a:r>
            <a:endParaRPr lang="en-US" sz="22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8883" y="2061464"/>
            <a:ext cx="3817705" cy="409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34107" y="2055995"/>
            <a:ext cx="4026791" cy="4233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64205"/>
            <a:ext cx="8229600" cy="1143000"/>
          </a:xfr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algn="ctr"/>
            <a:r>
              <a:rPr lang="ru-RU" sz="1400" b="1" dirty="0" smtClean="0">
                <a:latin typeface="Arial AM" pitchFamily="34" charset="0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lang="en-US" b="1" dirty="0" smtClean="0">
                <a:latin typeface="Arial AM" pitchFamily="34" charset="0"/>
              </a:rPr>
              <a:t/>
            </a:r>
            <a:br>
              <a:rPr lang="en-US" b="1" dirty="0" smtClean="0">
                <a:latin typeface="Arial AM" pitchFamily="34" charset="0"/>
              </a:rPr>
            </a:br>
            <a:r>
              <a:rPr lang="en-US" sz="1400" b="1" dirty="0" smtClean="0">
                <a:latin typeface="Arial AM" pitchFamily="34" charset="0"/>
              </a:rPr>
              <a:t/>
            </a:r>
            <a:br>
              <a:rPr lang="en-US" sz="1400" b="1" dirty="0" smtClean="0">
                <a:latin typeface="Arial AM" pitchFamily="34" charset="0"/>
              </a:rPr>
            </a:br>
            <a:r>
              <a:rPr lang="en-US" sz="2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AM" pitchFamily="34" charset="0"/>
              </a:rPr>
              <a:t>îºÔºÎ²òì²ÌàôÂÚ²Ü ²ÔԲÚàôðÜºð - ³ñï³¹ñáÕÝ»ñ</a:t>
            </a:r>
            <a:endParaRPr lang="en-US" sz="2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43049"/>
            <a:ext cx="8207298" cy="357191"/>
          </a:xfrm>
        </p:spPr>
        <p:txBody>
          <a:bodyPr/>
          <a:lstStyle/>
          <a:p>
            <a:pPr marL="342900" lvl="0" indent="-342900">
              <a:buClrTx/>
              <a:buSzPct val="100000"/>
              <a:buFont typeface="+mj-lt"/>
              <a:buAutoNum type="arabicPeriod"/>
            </a:pPr>
            <a:r>
              <a:rPr lang="en-US" sz="1300" b="0" dirty="0" smtClean="0">
                <a:solidFill>
                  <a:srgbClr val="000000"/>
                </a:solidFill>
                <a:latin typeface="Arial AM" pitchFamily="34" charset="0"/>
              </a:rPr>
              <a:t>²ñï³¹ñáÕÝ»ñÇ Ù³ëÇÝ </a:t>
            </a:r>
            <a:r>
              <a:rPr lang="en-US" sz="1300" dirty="0" smtClean="0">
                <a:solidFill>
                  <a:srgbClr val="000000"/>
                </a:solidFill>
                <a:latin typeface="Arial AM" pitchFamily="34" charset="0"/>
              </a:rPr>
              <a:t>µÝ³ÏÇã-ëå³éáÕÝ»ñÇ ï»Õ»Ï³óí³ÍáõÃÛ³Ý</a:t>
            </a:r>
            <a:r>
              <a:rPr lang="en-US" sz="1300" b="0" dirty="0" smtClean="0">
                <a:solidFill>
                  <a:srgbClr val="000000"/>
                </a:solidFill>
                <a:latin typeface="Arial AM" pitchFamily="34" charset="0"/>
              </a:rPr>
              <a:t> 3 ·ÉË³íáñ ³ÕµÛáõñÝ»ñÁ</a:t>
            </a:r>
            <a:endParaRPr lang="en-US" sz="1300" b="0" dirty="0">
              <a:solidFill>
                <a:srgbClr val="000000"/>
              </a:solidFill>
              <a:latin typeface="Arial AM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429388" y="2091997"/>
            <a:ext cx="2257412" cy="3951288"/>
          </a:xfrm>
        </p:spPr>
        <p:txBody>
          <a:bodyPr/>
          <a:lstStyle/>
          <a:p>
            <a:r>
              <a:rPr lang="en-US" sz="1200" b="1" dirty="0" smtClean="0">
                <a:latin typeface="Arial AM" pitchFamily="34" charset="0"/>
              </a:rPr>
              <a:t>ԲÝ³ÏÇã-ëå³éáÕÝ»ñÇ ÙÇ³ÛÝ 10%-Ý ¿ Ï³ñáÕ³ó»É </a:t>
            </a:r>
            <a:r>
              <a:rPr lang="en-US" sz="1200" b="1" dirty="0" err="1" smtClean="0">
                <a:latin typeface="Arial AM" pitchFamily="34" charset="0"/>
              </a:rPr>
              <a:t>Ýß»É</a:t>
            </a:r>
            <a:r>
              <a:rPr lang="en-US" sz="1200" b="1" dirty="0" smtClean="0">
                <a:latin typeface="Arial AM" pitchFamily="34" charset="0"/>
              </a:rPr>
              <a:t> ³Ûë Ï³Ù ³ÛÝ ëå³éáÕÇ Ù³ëÇÝ </a:t>
            </a:r>
            <a:r>
              <a:rPr lang="en-US" sz="1200" b="1" dirty="0" err="1" smtClean="0">
                <a:latin typeface="Arial AM" pitchFamily="34" charset="0"/>
              </a:rPr>
              <a:t>Çñ</a:t>
            </a:r>
            <a:r>
              <a:rPr lang="en-US" sz="1200" b="1" dirty="0" smtClean="0">
                <a:latin typeface="Arial AM" pitchFamily="34" charset="0"/>
              </a:rPr>
              <a:t> ï»Õ»ÏáõÃÛ³Ý ³ÕµÛáõñÇ Ù³ëÇÝ:</a:t>
            </a:r>
          </a:p>
          <a:p>
            <a:endParaRPr lang="en-US" sz="1200" b="1" dirty="0" smtClean="0">
              <a:latin typeface="Arial AM" pitchFamily="34" charset="0"/>
            </a:endParaRPr>
          </a:p>
          <a:p>
            <a:r>
              <a:rPr lang="en-US" sz="1200" b="1" dirty="0" smtClean="0">
                <a:latin typeface="Arial AM" pitchFamily="34" charset="0"/>
              </a:rPr>
              <a:t>¸»Õ³·áñÍ³Ï³Ý ³ñï³¹ñ³ÝùÇ Ñ³ÛÏ³Ï³Ý ßáõÏ³ÛáõÙ [³ñï³¹ñáÕ-µÝ³ÏÇã-ëå³éáÕ] Ï³åÁ ß³ï ÃáõÛÉ ¿, »Ã» ã³ë»Ýù, áñ ³ÛÝ ·</a:t>
            </a:r>
            <a:r>
              <a:rPr lang="en-US" sz="1200" b="1" dirty="0" err="1" smtClean="0">
                <a:latin typeface="Arial AM" pitchFamily="34" charset="0"/>
              </a:rPr>
              <a:t>áÛáõÃÛáõÝ</a:t>
            </a:r>
            <a:r>
              <a:rPr lang="en-US" sz="1200" b="1" dirty="0" smtClean="0">
                <a:latin typeface="Arial AM" pitchFamily="34" charset="0"/>
              </a:rPr>
              <a:t> </a:t>
            </a:r>
            <a:r>
              <a:rPr lang="en-US" sz="1200" b="1" dirty="0" err="1" smtClean="0">
                <a:latin typeface="Arial AM" pitchFamily="34" charset="0"/>
              </a:rPr>
              <a:t>ãáõÝÇ</a:t>
            </a:r>
            <a:r>
              <a:rPr lang="en-US" sz="1200" b="1" dirty="0" smtClean="0">
                <a:latin typeface="Arial AM" pitchFamily="34" charset="0"/>
              </a:rPr>
              <a:t>: </a:t>
            </a:r>
            <a:endParaRPr lang="en-US" sz="1200" b="1" dirty="0">
              <a:latin typeface="Arial AM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25116"/>
            <a:ext cx="6021660" cy="4097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464205"/>
            <a:ext cx="8229600" cy="1143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/>
            </a:r>
            <a:b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</a:b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/>
            </a:r>
            <a:b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</a:br>
            <a:r>
              <a:rPr kumimoji="0" lang="en-US" sz="22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AM" pitchFamily="34" charset="0"/>
                <a:ea typeface="+mj-ea"/>
                <a:cs typeface="+mj-cs"/>
              </a:rPr>
              <a:t>îºÔºÎ²òì²ÌàôÂÚ²Ü ²ÔԲÚàôðÜºð - ³ñï³¹ñáÕÝ»ñ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457200" y="1643049"/>
            <a:ext cx="8207298" cy="500067"/>
          </a:xfrm>
          <a:prstGeom prst="rect">
            <a:avLst/>
          </a:prstGeom>
        </p:spPr>
        <p:txBody>
          <a:bodyPr/>
          <a:lstStyle/>
          <a:p>
            <a:pPr marL="342900" lvl="0" indent="-342900" eaLnBrk="0" hangingPunct="0">
              <a:buClrTx/>
              <a:buSzPct val="100000"/>
              <a:buFont typeface="+mj-lt"/>
              <a:buAutoNum type="arabicPeriod" startAt="2"/>
            </a:pPr>
            <a:r>
              <a:rPr lang="en-US" sz="1300" kern="0" dirty="0" smtClean="0">
                <a:solidFill>
                  <a:srgbClr val="000000"/>
                </a:solidFill>
                <a:latin typeface="Arial AM" pitchFamily="34" charset="0"/>
                <a:cs typeface="Arial"/>
              </a:rPr>
              <a:t>²ñï³¹ñáÕÝ»ñÇ Ù³ëÇÝ </a:t>
            </a:r>
            <a:r>
              <a:rPr lang="en-US" sz="1300" b="1" kern="0" dirty="0" smtClean="0">
                <a:solidFill>
                  <a:srgbClr val="000000"/>
                </a:solidFill>
                <a:latin typeface="Arial AM" pitchFamily="34" charset="0"/>
                <a:cs typeface="Arial"/>
              </a:rPr>
              <a:t>µáõÅÑÇÙÝ³ñÏÝ»ñáõÙ ·ÝáõÙÝ»ñÇ å³ï³ëË³Ý³ïáõÝ»ñÇ ï»Õ»Ï³óí³Íáõ-ÃÛ³Ý</a:t>
            </a:r>
            <a:r>
              <a:rPr lang="en-US" sz="1300" kern="0" dirty="0" smtClean="0">
                <a:solidFill>
                  <a:srgbClr val="000000"/>
                </a:solidFill>
                <a:latin typeface="Arial AM" pitchFamily="34" charset="0"/>
                <a:cs typeface="Arial"/>
              </a:rPr>
              <a:t> 3 ·ÉË³íáñ ³ÕµÛáõñÝ»ñÁ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8222" y="2143116"/>
            <a:ext cx="7364814" cy="4143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464205"/>
            <a:ext cx="8229600" cy="1143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/>
            </a:r>
            <a:b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</a:b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/>
            </a:r>
            <a:b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</a:br>
            <a:r>
              <a:rPr kumimoji="0" lang="en-US" sz="22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AM" pitchFamily="34" charset="0"/>
                <a:ea typeface="+mj-ea"/>
                <a:cs typeface="+mj-cs"/>
              </a:rPr>
              <a:t>îºÔºÎ²òì²ÌàôÂÚ²Ü ²ÔԲÚàôðÜºð - ³ñï³¹ñáÕÝ»ñ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457200" y="1643049"/>
            <a:ext cx="8207298" cy="330717"/>
          </a:xfrm>
          <a:prstGeom prst="rect">
            <a:avLst/>
          </a:prstGeom>
        </p:spPr>
        <p:txBody>
          <a:bodyPr/>
          <a:lstStyle/>
          <a:p>
            <a:pPr marL="342900" lvl="0" indent="-342900" eaLnBrk="0" hangingPunct="0">
              <a:buClrTx/>
              <a:buSzPct val="100000"/>
              <a:buFont typeface="+mj-lt"/>
              <a:buAutoNum type="arabicPeriod" startAt="3"/>
            </a:pPr>
            <a:r>
              <a:rPr lang="en-US" sz="1300" kern="0" dirty="0" smtClean="0">
                <a:solidFill>
                  <a:srgbClr val="000000"/>
                </a:solidFill>
                <a:latin typeface="Arial AM" pitchFamily="34" charset="0"/>
                <a:cs typeface="Arial"/>
              </a:rPr>
              <a:t>²ñï³¹ñáÕÝ»ñÇ Ù³ëÇÝ </a:t>
            </a:r>
            <a:r>
              <a:rPr lang="en-US" sz="1300" b="1" kern="0" dirty="0" smtClean="0">
                <a:solidFill>
                  <a:srgbClr val="000000"/>
                </a:solidFill>
                <a:latin typeface="Arial AM" pitchFamily="34" charset="0"/>
                <a:cs typeface="Arial"/>
              </a:rPr>
              <a:t>µ</a:t>
            </a:r>
            <a:r>
              <a:rPr lang="en-US" sz="1300" b="1" kern="0" dirty="0" err="1" smtClean="0">
                <a:solidFill>
                  <a:srgbClr val="000000"/>
                </a:solidFill>
                <a:latin typeface="Arial AM" pitchFamily="34" charset="0"/>
                <a:cs typeface="Arial"/>
              </a:rPr>
              <a:t>ÅÇßÏÝ»ñÇ</a:t>
            </a:r>
            <a:r>
              <a:rPr lang="en-US" sz="1300" b="1" kern="0" dirty="0" smtClean="0">
                <a:solidFill>
                  <a:srgbClr val="000000"/>
                </a:solidFill>
                <a:latin typeface="Arial AM" pitchFamily="34" charset="0"/>
                <a:cs typeface="Arial"/>
              </a:rPr>
              <a:t> ï»Õ»Ï³óí³ÍáõÃÛ³Ý</a:t>
            </a:r>
            <a:r>
              <a:rPr lang="en-US" sz="1300" kern="0" dirty="0" smtClean="0">
                <a:solidFill>
                  <a:srgbClr val="000000"/>
                </a:solidFill>
                <a:latin typeface="Arial AM" pitchFamily="34" charset="0"/>
                <a:cs typeface="Arial"/>
              </a:rPr>
              <a:t> 3 ·ÉË³íáñ ³ÕµÛáõñÝ»ñÁ</a:t>
            </a:r>
          </a:p>
        </p:txBody>
      </p:sp>
      <p:pic>
        <p:nvPicPr>
          <p:cNvPr id="1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73406"/>
            <a:ext cx="7603490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464205"/>
            <a:ext cx="8229600" cy="1143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/>
            </a:r>
            <a:b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</a:b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/>
            </a:r>
            <a:b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</a:br>
            <a:r>
              <a:rPr kumimoji="0" lang="en-US" sz="22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AM" pitchFamily="34" charset="0"/>
                <a:ea typeface="+mj-ea"/>
                <a:cs typeface="+mj-cs"/>
              </a:rPr>
              <a:t>îºÔºÎ²òì²ÌàôÂÚ²Ü ²ÔԲÚàôðÜºð - ³ñï³¹ñáÕÝ»ñ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457200" y="1643049"/>
            <a:ext cx="8207298" cy="353019"/>
          </a:xfrm>
          <a:prstGeom prst="rect">
            <a:avLst/>
          </a:prstGeom>
        </p:spPr>
        <p:txBody>
          <a:bodyPr/>
          <a:lstStyle/>
          <a:p>
            <a:pPr marL="342900" lvl="0" indent="-342900" eaLnBrk="0" hangingPunct="0">
              <a:buClrTx/>
              <a:buSzPct val="100000"/>
              <a:buFont typeface="+mj-lt"/>
              <a:buAutoNum type="arabicPeriod" startAt="4"/>
            </a:pPr>
            <a:r>
              <a:rPr lang="en-US" sz="1300" kern="0" dirty="0" smtClean="0">
                <a:solidFill>
                  <a:srgbClr val="000000"/>
                </a:solidFill>
                <a:latin typeface="Arial AM" pitchFamily="34" charset="0"/>
                <a:cs typeface="Arial"/>
              </a:rPr>
              <a:t>²ñï³¹ñáÕÝ»ñÇ Ù³ëÇÝ </a:t>
            </a:r>
            <a:r>
              <a:rPr lang="en-US" sz="1300" b="1" kern="0" dirty="0" smtClean="0">
                <a:solidFill>
                  <a:srgbClr val="000000"/>
                </a:solidFill>
                <a:latin typeface="Arial AM" pitchFamily="34" charset="0"/>
                <a:cs typeface="Arial"/>
              </a:rPr>
              <a:t>¹»Õ³ïÝ»ñÇ Õ»Ï³í³ñÝ»ñÇ ï»Õ»Ï³óí³ÍáõÃÛ³Ý</a:t>
            </a:r>
            <a:r>
              <a:rPr lang="en-US" sz="1300" kern="0" dirty="0" smtClean="0">
                <a:solidFill>
                  <a:srgbClr val="000000"/>
                </a:solidFill>
                <a:latin typeface="Arial AM" pitchFamily="34" charset="0"/>
                <a:cs typeface="Arial"/>
              </a:rPr>
              <a:t> 3 ·ÉË³íáñ ³ÕµÛáõñÝ»ñÁ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9798" y="1973766"/>
            <a:ext cx="7635609" cy="2959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 txBox="1">
            <a:spLocks/>
          </p:cNvSpPr>
          <p:nvPr/>
        </p:nvSpPr>
        <p:spPr>
          <a:xfrm>
            <a:off x="722313" y="4406900"/>
            <a:ext cx="7772400" cy="13620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AM" pitchFamily="34" charset="0"/>
                <a:ea typeface="+mn-ea"/>
                <a:cs typeface="+mn-cs"/>
              </a:rPr>
              <a:t>Øàôîø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AM" pitchFamily="34" charset="0"/>
              <a:ea typeface="+mn-ea"/>
              <a:cs typeface="+mn-cs"/>
            </a:endParaRPr>
          </a:p>
        </p:txBody>
      </p:sp>
      <p:sp>
        <p:nvSpPr>
          <p:cNvPr id="6" name="Text Placeholder 9"/>
          <p:cNvSpPr txBox="1">
            <a:spLocks/>
          </p:cNvSpPr>
          <p:nvPr/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AM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464205"/>
            <a:ext cx="8229600" cy="1143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/>
            </a:r>
            <a:b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</a:b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/>
            </a:r>
            <a:b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</a:br>
            <a:r>
              <a:rPr kumimoji="0" lang="en-US" sz="22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AM" pitchFamily="34" charset="0"/>
                <a:ea typeface="+mj-ea"/>
                <a:cs typeface="+mj-cs"/>
              </a:rPr>
              <a:t>îºÔºÎ²òì²ÌàôÂÚ²Ü ²ÔԲÚàôðÜºð - ³ñï³¹ñáÕÝ»ñ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457200" y="1643049"/>
            <a:ext cx="8207298" cy="428629"/>
          </a:xfrm>
          <a:prstGeom prst="rect">
            <a:avLst/>
          </a:prstGeom>
        </p:spPr>
        <p:txBody>
          <a:bodyPr/>
          <a:lstStyle/>
          <a:p>
            <a:pPr marL="342900" lvl="0" indent="-342900" eaLnBrk="0" hangingPunct="0">
              <a:buClrTx/>
              <a:buSzPct val="100000"/>
              <a:buFont typeface="+mj-lt"/>
              <a:buAutoNum type="arabicPeriod" startAt="4"/>
            </a:pPr>
            <a:r>
              <a:rPr lang="en-US" sz="1300" kern="0" dirty="0" smtClean="0">
                <a:solidFill>
                  <a:srgbClr val="000000"/>
                </a:solidFill>
                <a:latin typeface="Arial AM" pitchFamily="34" charset="0"/>
                <a:cs typeface="Arial"/>
              </a:rPr>
              <a:t>²ñï³¹ñáÕÝ»ñÇ Ù³ëÇÝ </a:t>
            </a:r>
            <a:r>
              <a:rPr lang="en-US" sz="1300" b="1" kern="0" dirty="0" smtClean="0">
                <a:solidFill>
                  <a:srgbClr val="000000"/>
                </a:solidFill>
                <a:latin typeface="Arial AM" pitchFamily="34" charset="0"/>
                <a:cs typeface="Arial"/>
              </a:rPr>
              <a:t>¹»Õ³ïÝ»ñÇ ³ßË³ïáÕÝ»ñÇ ï»Õ»Ï³óí³ÍáõÃÛ³Ý</a:t>
            </a:r>
            <a:r>
              <a:rPr lang="en-US" sz="1300" kern="0" dirty="0" smtClean="0">
                <a:solidFill>
                  <a:srgbClr val="000000"/>
                </a:solidFill>
                <a:latin typeface="Arial AM" pitchFamily="34" charset="0"/>
                <a:cs typeface="Arial"/>
              </a:rPr>
              <a:t> 3 ·ÉË³íáñ ³ÕµÛáõñÝ»ñÁ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9487" y="2071678"/>
            <a:ext cx="7763042" cy="3044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 txBox="1">
            <a:spLocks/>
          </p:cNvSpPr>
          <p:nvPr/>
        </p:nvSpPr>
        <p:spPr>
          <a:xfrm>
            <a:off x="722313" y="4406900"/>
            <a:ext cx="7772400" cy="13620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AM" pitchFamily="34" charset="0"/>
                <a:ea typeface="+mn-ea"/>
                <a:cs typeface="+mn-cs"/>
              </a:rPr>
              <a:t>êä²èàÔÜºðÆ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AM" pitchFamily="34" charset="0"/>
                <a:ea typeface="+mn-ea"/>
                <a:cs typeface="+mn-cs"/>
              </a:rPr>
              <a:t>ìºð²ԲºðØàôÜøÀ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AM" pitchFamily="34" charset="0"/>
              <a:ea typeface="+mn-ea"/>
              <a:cs typeface="+mn-cs"/>
            </a:endParaRPr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n-ea"/>
                <a:cs typeface="+mn-cs"/>
              </a:rPr>
              <a:t>Բ²ÄÆÜ 3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AM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39229"/>
            <a:ext cx="8229600" cy="535259"/>
          </a:xfrm>
        </p:spPr>
        <p:txBody>
          <a:bodyPr anchor="ctr"/>
          <a:lstStyle/>
          <a:p>
            <a:pPr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en-US" sz="1400" dirty="0" smtClean="0">
                <a:latin typeface="Arial AM" pitchFamily="34" charset="0"/>
              </a:rPr>
              <a:t>¸»Õ³·áñÍ³Ï³Ý ³ñï³¹ñ³ÝùÇ ÝÏ³ïÙ³Ùµ í»ñ³µ»</a:t>
            </a:r>
            <a:r>
              <a:rPr lang="en-US" sz="1400" dirty="0" err="1" smtClean="0">
                <a:latin typeface="Arial AM" pitchFamily="34" charset="0"/>
              </a:rPr>
              <a:t>ñÙáõÝùÇ</a:t>
            </a:r>
            <a:r>
              <a:rPr lang="en-US" sz="1400" dirty="0" smtClean="0">
                <a:latin typeface="Arial AM" pitchFamily="34" charset="0"/>
              </a:rPr>
              <a:t> Ó»õ³íáñÙ³Ý ûµÛ»ÏïÇí ÑÇÙùÁ ¹ñ³Ýó ëå³éÙ³Ý փáñÓÝ ¿</a:t>
            </a:r>
            <a:endParaRPr lang="en-US" sz="1400" dirty="0">
              <a:latin typeface="Arial AM" pitchFamily="34" charset="0"/>
            </a:endParaRP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457200" y="462057"/>
            <a:ext cx="8229600" cy="1143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/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</a:b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AM" pitchFamily="34" charset="0"/>
                <a:ea typeface="+mj-ea"/>
                <a:cs typeface="+mj-cs"/>
              </a:rPr>
              <a:t>ìºð²ԲºðØàôÜø / ëå³é»Éáõ փáñÓ³éáõÃÛáõÝÁ 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66581" y="5713276"/>
            <a:ext cx="4027360" cy="535259"/>
          </a:xfrm>
        </p:spPr>
        <p:txBody>
          <a:bodyPr anchor="ctr"/>
          <a:lstStyle/>
          <a:p>
            <a:pPr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en-US" sz="1200" dirty="0" smtClean="0">
                <a:latin typeface="Arial AM"/>
                <a:ea typeface="Batang"/>
                <a:cs typeface="Times New Roman"/>
              </a:rPr>
              <a:t>Բ</a:t>
            </a:r>
            <a:r>
              <a:rPr lang="ru-RU" sz="1200" dirty="0" smtClean="0">
                <a:latin typeface="Arial AM"/>
                <a:ea typeface="Batang"/>
                <a:cs typeface="Times New Roman"/>
              </a:rPr>
              <a:t>Ý³ÏÇã-ëå³éáÕÝ»ñÇ ÏáÕÙÇó 2008Ã. ÑáõÝí³ñ-³åñÇÉ ³ÙÇëÝ»ñÇ ÁÝÃ³óùáõÙ ¹»Õ³ïÝ»ñ ³Ûó»É»Éáõ Ñ³</a:t>
            </a:r>
            <a:r>
              <a:rPr lang="en-US" sz="1200" dirty="0" smtClean="0">
                <a:latin typeface="Arial AM"/>
                <a:ea typeface="Batang"/>
                <a:cs typeface="Times New Roman"/>
              </a:rPr>
              <a:t>ճ</a:t>
            </a:r>
            <a:r>
              <a:rPr lang="ru-RU" sz="1200" dirty="0" smtClean="0">
                <a:latin typeface="Arial AM"/>
                <a:ea typeface="Batang"/>
                <a:cs typeface="Times New Roman"/>
              </a:rPr>
              <a:t>³Ë³Ï³ÝáõÃÛáõÝÁ </a:t>
            </a:r>
            <a:endParaRPr lang="en-US" sz="1200" dirty="0">
              <a:latin typeface="Arial AM" pitchFamily="34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697107" y="5636959"/>
            <a:ext cx="3891104" cy="535259"/>
          </a:xfrm>
        </p:spPr>
        <p:txBody>
          <a:bodyPr anchor="ctr"/>
          <a:lstStyle/>
          <a:p>
            <a:pPr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en-US" sz="1200" dirty="0" smtClean="0">
                <a:latin typeface="Arial AM"/>
                <a:ea typeface="Batang"/>
                <a:cs typeface="Times New Roman"/>
              </a:rPr>
              <a:t>²Ù»Ý ³Ý·³Ù ·ÝáõÙ Ï³ï³ñ»ÉÇë µÝ³ÏÇã-ëå³éáÕÝ»ñÇ ÏáÕÙÇó ·ÝíáÕ ¹»Õ»ñÇ ù³Ý³ÏÁ</a:t>
            </a:r>
            <a:endParaRPr lang="en-US" sz="1200" dirty="0">
              <a:latin typeface="Arial AM"/>
              <a:ea typeface="Batang"/>
              <a:cs typeface="Times New Roman"/>
            </a:endParaRPr>
          </a:p>
        </p:txBody>
      </p:sp>
      <p:pic>
        <p:nvPicPr>
          <p:cNvPr id="12" name="Content Placeholder 11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7294" y="2247193"/>
            <a:ext cx="3888000" cy="33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Content Placeholder 12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52861" y="2214554"/>
            <a:ext cx="3819667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solidFill>
              <a:schemeClr val="bg1"/>
            </a:solidFill>
          </a:ln>
          <a:effectLst>
            <a:softEdge rad="127000"/>
          </a:effectLst>
        </p:spPr>
        <p:txBody>
          <a:bodyPr/>
          <a:lstStyle/>
          <a:p>
            <a:r>
              <a:rPr lang="en-US" sz="1400" b="1" dirty="0" smtClean="0">
                <a:latin typeface="Arial AM" pitchFamily="34" charset="0"/>
              </a:rPr>
              <a:t>ԲÝ³ÏÇã-ëå³éáÕÝ»ñÇ 36%-Á </a:t>
            </a:r>
            <a:r>
              <a:rPr lang="en-US" sz="1400" b="1" dirty="0" err="1" smtClean="0">
                <a:latin typeface="Arial AM" pitchFamily="34" charset="0"/>
              </a:rPr>
              <a:t>í»ñçÇÝ</a:t>
            </a:r>
            <a:r>
              <a:rPr lang="en-US" sz="1400" b="1" dirty="0" smtClean="0">
                <a:latin typeface="Arial AM" pitchFamily="34" charset="0"/>
              </a:rPr>
              <a:t> 4 ³ÙÇëÝ»ñÇ ÁÝÃ³óùáõÙ ¹»Õ³ïáõÝ ¿ ³Ûó»É»É ÁÝ¹³Ù»ÝÁ 1³Ý·³Ù, »</a:t>
            </a:r>
            <a:r>
              <a:rPr lang="en-US" sz="1400" b="1" dirty="0" err="1" smtClean="0">
                <a:latin typeface="Arial AM" pitchFamily="34" charset="0"/>
              </a:rPr>
              <a:t>õë</a:t>
            </a:r>
            <a:r>
              <a:rPr lang="en-US" sz="1400" b="1" dirty="0" smtClean="0">
                <a:latin typeface="Arial AM" pitchFamily="34" charset="0"/>
              </a:rPr>
              <a:t> 29%-Áª 2-5 ³Ý·³Ù: ¸»Õ³ÙÇçáóÝ»ñÇ ëå³éÙ³Ý (·Ý»Éáõ) ³ÛëåÇëÇ </a:t>
            </a:r>
            <a:r>
              <a:rPr lang="en-US" sz="1400" b="1" dirty="0" err="1" smtClean="0">
                <a:latin typeface="Arial AM" pitchFamily="34" charset="0"/>
              </a:rPr>
              <a:t>փáñÓÁ</a:t>
            </a:r>
            <a:r>
              <a:rPr lang="en-US" sz="1400" b="1" dirty="0" smtClean="0">
                <a:latin typeface="Arial AM" pitchFamily="34" charset="0"/>
              </a:rPr>
              <a:t> ãÇ  Ï³ñ»ÉÇ ³Ýí³Ý»É Ñ³ñáõëï:</a:t>
            </a:r>
          </a:p>
          <a:p>
            <a:endParaRPr lang="en-US" sz="1400" b="1" dirty="0" smtClean="0">
              <a:latin typeface="Arial AM" pitchFamily="34" charset="0"/>
            </a:endParaRPr>
          </a:p>
          <a:p>
            <a:r>
              <a:rPr lang="en-US" sz="1400" b="1" dirty="0" smtClean="0">
                <a:latin typeface="Arial AM" pitchFamily="34" charset="0"/>
              </a:rPr>
              <a:t>²Û¹ Ñ³Ý·³Ù³ÝùÁ Ýí³½»óÝáõÙ ¿ ¹»Õ»ñÇ Ù³ëÇÝ Ýñ³Ýó ï»Õ»Ï³óí³ÍáõÃÛ³Ý ÑÝ³ñ³íáñáõÃÛáõÝÝ»ñÁ, </a:t>
            </a:r>
            <a:r>
              <a:rPr lang="en-US" sz="1400" b="1" dirty="0" err="1" smtClean="0">
                <a:latin typeface="Arial AM" pitchFamily="34" charset="0"/>
              </a:rPr>
              <a:t>ÇÝãÝ</a:t>
            </a:r>
            <a:r>
              <a:rPr lang="en-US" sz="1400" b="1" dirty="0" smtClean="0">
                <a:latin typeface="Arial AM" pitchFamily="34" charset="0"/>
              </a:rPr>
              <a:t> ¿É Ýß³Ý³ÏáõÙ ¿, áñ ³Ýï»ÕÛ³Ï µÝ³ÏÇã-ëå³éáÕÇÝ ¹Åí³ñ ÏÉÇÝÇ ¹»Õ»ñÇ í»ñ³µ»ñÛ³É ³Ý»É ûµÛ»ÏïÇí ¹³ïáÕáõÃÛáõÝÝ»ñ:</a:t>
            </a:r>
          </a:p>
          <a:p>
            <a:endParaRPr lang="en-US" sz="1400" b="1" dirty="0" smtClean="0">
              <a:latin typeface="Arial AM" pitchFamily="34" charset="0"/>
            </a:endParaRPr>
          </a:p>
          <a:p>
            <a:r>
              <a:rPr lang="en-US" sz="1400" b="1" dirty="0" smtClean="0">
                <a:latin typeface="Arial AM" pitchFamily="34" charset="0"/>
              </a:rPr>
              <a:t>ԲÝ³ÏÇã-ëå³éáÕÝ»ñÇ 53%-Á </a:t>
            </a:r>
            <a:r>
              <a:rPr lang="en-US" sz="1400" b="1" dirty="0" err="1" smtClean="0">
                <a:latin typeface="Arial AM" pitchFamily="34" charset="0"/>
              </a:rPr>
              <a:t>ã·ÇïÇ</a:t>
            </a:r>
            <a:r>
              <a:rPr lang="en-US" sz="1400" b="1" dirty="0" smtClean="0">
                <a:latin typeface="Arial AM" pitchFamily="34" charset="0"/>
              </a:rPr>
              <a:t>, Ã» »ñµ»õ¿ </a:t>
            </a:r>
            <a:r>
              <a:rPr lang="en-US" sz="1400" b="1" dirty="0" err="1" smtClean="0">
                <a:latin typeface="Arial AM" pitchFamily="34" charset="0"/>
              </a:rPr>
              <a:t>Çñ</a:t>
            </a:r>
            <a:r>
              <a:rPr lang="en-US" sz="1400" b="1" dirty="0" smtClean="0">
                <a:latin typeface="Arial AM" pitchFamily="34" charset="0"/>
              </a:rPr>
              <a:t> ·Ý³Í ¹»Õ»ñÇ Ù»ç »Õ»É »Ý ³ñ¹Ûáù Ñ³ÛÏ³Ï³Ý ¹»Õ»ñ: º</a:t>
            </a:r>
            <a:r>
              <a:rPr lang="en-US" sz="1400" b="1" dirty="0" err="1" smtClean="0">
                <a:latin typeface="Arial AM" pitchFamily="34" charset="0"/>
              </a:rPr>
              <a:t>õë</a:t>
            </a:r>
            <a:r>
              <a:rPr lang="en-US" sz="1400" b="1" dirty="0" smtClean="0">
                <a:latin typeface="Arial AM" pitchFamily="34" charset="0"/>
              </a:rPr>
              <a:t> 21%-Ý ¿É Ñ³Ûï³ñ³ñ»É ¿, áñ »ñµ»ù ãÇ ·Ý»É Ñ³ÛÏ³Ï³Ý ¹»Õ»ñ: êï³óíáõÙ ¿, áñ Ñ³ÛÏ³Ï³Ý ¹»Õ³·áñÍ³Ï³Ý ³ñï³¹ñ³Ýù ëå³é»Éáõ Çñ³Ï³Ý Ï³Ù [·Çï³Ïóí³Í] </a:t>
            </a:r>
            <a:r>
              <a:rPr lang="en-US" sz="1400" b="1" dirty="0" err="1" smtClean="0">
                <a:latin typeface="Arial AM" pitchFamily="34" charset="0"/>
              </a:rPr>
              <a:t>փáñÓ</a:t>
            </a:r>
            <a:r>
              <a:rPr lang="en-US" sz="1400" b="1" dirty="0" smtClean="0">
                <a:latin typeface="Arial AM" pitchFamily="34" charset="0"/>
              </a:rPr>
              <a:t> </a:t>
            </a:r>
            <a:r>
              <a:rPr lang="en-US" sz="1400" b="1" dirty="0" err="1" smtClean="0">
                <a:latin typeface="Arial AM" pitchFamily="34" charset="0"/>
              </a:rPr>
              <a:t>áõÝÇ</a:t>
            </a:r>
            <a:r>
              <a:rPr lang="en-US" sz="1400" b="1" dirty="0" smtClean="0">
                <a:latin typeface="Arial AM" pitchFamily="34" charset="0"/>
              </a:rPr>
              <a:t> µÝ³ÏÇã-ëå³éáÕÝ»ñÇ ÁÝ¹³Ù»ÝÁ 26%-Á:</a:t>
            </a:r>
          </a:p>
          <a:p>
            <a:endParaRPr lang="en-US" sz="1400" b="1" dirty="0" smtClean="0">
              <a:latin typeface="Arial AM" pitchFamily="34" charset="0"/>
            </a:endParaRPr>
          </a:p>
          <a:p>
            <a:r>
              <a:rPr lang="en-US" sz="1400" b="1" dirty="0" smtClean="0">
                <a:latin typeface="Arial AM" pitchFamily="34" charset="0"/>
              </a:rPr>
              <a:t>ԲÝ³ÏÇã-ëå³éáÕÝ»ñÇ </a:t>
            </a:r>
            <a:r>
              <a:rPr lang="en-US" sz="1400" b="1" dirty="0" err="1" smtClean="0">
                <a:latin typeface="Arial AM" pitchFamily="34" charset="0"/>
              </a:rPr>
              <a:t>Ùáï</a:t>
            </a:r>
            <a:r>
              <a:rPr lang="en-US" sz="1400" b="1" dirty="0" smtClean="0">
                <a:latin typeface="Arial AM" pitchFamily="34" charset="0"/>
              </a:rPr>
              <a:t> Ñ³ÛÏ³Ï³Ý ¹»Õ³·áñÍ³Ï³Ý ³ñï³¹ñ³ÝùÇ ÝÏ³ïÙ³Ùµ í»ñ³µ»</a:t>
            </a:r>
            <a:r>
              <a:rPr lang="en-US" sz="1400" b="1" dirty="0" err="1" smtClean="0">
                <a:latin typeface="Arial AM" pitchFamily="34" charset="0"/>
              </a:rPr>
              <a:t>ñÙáõÝùÁ</a:t>
            </a:r>
            <a:r>
              <a:rPr lang="en-US" sz="1400" b="1" dirty="0" smtClean="0">
                <a:latin typeface="Arial AM" pitchFamily="34" charset="0"/>
              </a:rPr>
              <a:t> Ó»õ³íáñí»É ¿ áã Ã» </a:t>
            </a:r>
            <a:r>
              <a:rPr lang="en-US" sz="1400" b="1" dirty="0" err="1" smtClean="0">
                <a:latin typeface="Arial AM" pitchFamily="34" charset="0"/>
              </a:rPr>
              <a:t>փáñÓÇ</a:t>
            </a:r>
            <a:r>
              <a:rPr lang="en-US" sz="1400" b="1" dirty="0" smtClean="0">
                <a:latin typeface="Arial AM" pitchFamily="34" charset="0"/>
              </a:rPr>
              <a:t>, ³ÛÉ Í³ÝáÃÝ»ñÇ, µ³ñ»Ï³ÙÝ»ñÇ, µ</a:t>
            </a:r>
            <a:r>
              <a:rPr lang="en-US" sz="1400" b="1" dirty="0" err="1" smtClean="0">
                <a:latin typeface="Arial AM" pitchFamily="34" charset="0"/>
              </a:rPr>
              <a:t>ÅÇßÏÝ»ñÇ</a:t>
            </a:r>
            <a:r>
              <a:rPr lang="en-US" sz="1400" b="1" dirty="0" smtClean="0">
                <a:latin typeface="Arial AM" pitchFamily="34" charset="0"/>
              </a:rPr>
              <a:t> Ï³Ù ¹»Õ³ïÝ»ñÇ ³ßË³ïáÕÝ»ñÇ Ï³ñÍÇùÝ»ñÇ </a:t>
            </a:r>
            <a:r>
              <a:rPr lang="en-US" sz="1400" b="1" dirty="0" err="1" smtClean="0">
                <a:latin typeface="Arial AM" pitchFamily="34" charset="0"/>
              </a:rPr>
              <a:t>áõ</a:t>
            </a:r>
            <a:r>
              <a:rPr lang="en-US" sz="1400" b="1" dirty="0" smtClean="0">
                <a:latin typeface="Arial AM" pitchFamily="34" charset="0"/>
              </a:rPr>
              <a:t> ËáñÑáõñ¹Ý»ñÇ ÑÇÙ³Ý íñ³:</a:t>
            </a:r>
            <a:endParaRPr lang="en-US" sz="1400" b="1" dirty="0">
              <a:latin typeface="Arial AM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0800000" scaled="0"/>
            <a:tileRect/>
          </a:gradFill>
        </p:spPr>
        <p:txBody>
          <a:bodyPr/>
          <a:lstStyle/>
          <a:p>
            <a:pPr algn="ctr" eaLnBrk="1" hangingPunct="1">
              <a:defRPr/>
            </a:pPr>
            <a:r>
              <a:rPr lang="ru-RU" sz="1400" b="1" dirty="0" smtClean="0">
                <a:latin typeface="Arial AM" pitchFamily="34" charset="0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lang="en-US" sz="1400" b="1" dirty="0" smtClean="0">
                <a:latin typeface="Arial AM" pitchFamily="34" charset="0"/>
              </a:rPr>
              <a:t/>
            </a:r>
            <a:br>
              <a:rPr lang="en-US" sz="1400" b="1" dirty="0" smtClean="0">
                <a:latin typeface="Arial AM" pitchFamily="34" charset="0"/>
              </a:rPr>
            </a:br>
            <a:r>
              <a:rPr lang="en-US" sz="1400" dirty="0" smtClean="0">
                <a:latin typeface="Arial AM" pitchFamily="34" charset="0"/>
              </a:rPr>
              <a:t/>
            </a:r>
            <a:br>
              <a:rPr lang="en-US" sz="1400" dirty="0" smtClean="0">
                <a:latin typeface="Arial AM" pitchFamily="34" charset="0"/>
              </a:rPr>
            </a:br>
            <a:r>
              <a:rPr lang="en-US" sz="2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AM" pitchFamily="34" charset="0"/>
              </a:rPr>
              <a:t> ìºð²ԲºðØàôÜø / ëå³é»Éáõ փáñÓ³éáõÃÛáõÝÁ</a:t>
            </a:r>
            <a:endParaRPr lang="ru-RU" sz="2200" b="1" dirty="0" smtClean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AM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4205"/>
            <a:ext cx="8229600" cy="1143000"/>
          </a:xfr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0800000" scaled="0"/>
            <a:tileRect/>
          </a:gradFill>
        </p:spPr>
        <p:txBody>
          <a:bodyPr/>
          <a:lstStyle/>
          <a:p>
            <a:pPr algn="ctr" eaLnBrk="1" hangingPunct="1">
              <a:defRPr/>
            </a:pPr>
            <a:r>
              <a:rPr lang="ru-RU" sz="1400" b="1" dirty="0" smtClean="0">
                <a:latin typeface="Arial AM" pitchFamily="34" charset="0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lang="en-US" sz="1400" b="1" dirty="0" smtClean="0">
                <a:latin typeface="Arial AM" pitchFamily="34" charset="0"/>
              </a:rPr>
              <a:t/>
            </a:r>
            <a:br>
              <a:rPr lang="en-US" sz="1400" b="1" dirty="0" smtClean="0">
                <a:latin typeface="Arial AM" pitchFamily="34" charset="0"/>
              </a:rPr>
            </a:br>
            <a:r>
              <a:rPr lang="en-US" sz="1400" dirty="0" smtClean="0">
                <a:latin typeface="Arial AM" pitchFamily="34" charset="0"/>
              </a:rPr>
              <a:t/>
            </a:r>
            <a:br>
              <a:rPr lang="en-US" sz="1400" dirty="0" smtClean="0">
                <a:latin typeface="Arial AM" pitchFamily="34" charset="0"/>
              </a:rPr>
            </a:br>
            <a:r>
              <a:rPr lang="en-US" sz="2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AM" pitchFamily="34" charset="0"/>
              </a:rPr>
              <a:t> ìºð²ԲºðØàôÜø / ëå³é»Éáõ փáñÓ³éáõÃÛáõÝÁ</a:t>
            </a:r>
            <a:endParaRPr lang="ru-RU" sz="2200" b="1" dirty="0" smtClean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AM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199" y="1605776"/>
            <a:ext cx="8218449" cy="356840"/>
          </a:xfrm>
        </p:spPr>
        <p:txBody>
          <a:bodyPr anchor="ctr"/>
          <a:lstStyle/>
          <a:p>
            <a:pPr algn="ctr"/>
            <a:r>
              <a:rPr lang="en-US" sz="1600" u="sng" dirty="0" smtClean="0">
                <a:latin typeface="Arial AM" pitchFamily="34" charset="0"/>
              </a:rPr>
              <a:t>Ð³ÛÏ³Ï³Ý ¹»Õ»ñ ëå³é»Éáõ (·Ý»Éáõ) µáõÅÑÇÙÝ³ñÏÝ»ñÇ Ý»ñÏ³Û³óáõóÇãÝ»ñÇ </a:t>
            </a:r>
            <a:r>
              <a:rPr lang="en-US" sz="1600" u="sng" dirty="0" err="1" smtClean="0">
                <a:latin typeface="Arial AM" pitchFamily="34" charset="0"/>
              </a:rPr>
              <a:t>փáñÓÁ</a:t>
            </a:r>
            <a:endParaRPr lang="en-US" sz="1600" u="sng" dirty="0" smtClean="0">
              <a:latin typeface="Arial A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000240"/>
            <a:ext cx="4040188" cy="4125923"/>
          </a:xfrm>
          <a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/>
          <a:lstStyle/>
          <a:p>
            <a:pPr algn="ctr">
              <a:buNone/>
            </a:pPr>
            <a:r>
              <a:rPr lang="en-US" sz="1400" b="1" u="sng" dirty="0" smtClean="0">
                <a:latin typeface="Arial AM" pitchFamily="34" charset="0"/>
              </a:rPr>
              <a:t>¶ÝáõÙÝ»ñÇ å³ï³ëË³Ý³ïáõÝ»ñ</a:t>
            </a:r>
          </a:p>
          <a:p>
            <a:pPr algn="ctr">
              <a:buNone/>
            </a:pPr>
            <a:endParaRPr lang="en-US" sz="1400" b="1" u="sng" dirty="0" smtClean="0">
              <a:latin typeface="Arial AM" pitchFamily="34" charset="0"/>
            </a:endParaRPr>
          </a:p>
          <a:p>
            <a:r>
              <a:rPr lang="en-US" sz="1400" b="1" dirty="0" smtClean="0">
                <a:latin typeface="Arial AM"/>
                <a:ea typeface="Batang"/>
                <a:cs typeface="Times New Roman"/>
              </a:rPr>
              <a:t>¶ÝáõÙÝ»ñÇ å³ï³ëË³Ý³ïáõÝ»ñÇ 84%-Á Ñ³Ûï³ñ³ñ»É ¿, áñ Çñ»Ýó ÑÇÙÝ³ñÏÇ Ï³ñÇùÝ»ñÇ Ñ³Ù³ñ ·Ý»É ¿ Ñ³ÛÏ³Ï³Ý ¹»Õ³ÙÇçáóÝ»ñ:</a:t>
            </a:r>
          </a:p>
          <a:p>
            <a:endParaRPr lang="en-US" sz="1400" b="1" dirty="0" smtClean="0">
              <a:latin typeface="Arial AM" pitchFamily="34" charset="0"/>
            </a:endParaRPr>
          </a:p>
          <a:p>
            <a:r>
              <a:rPr lang="en-US" sz="1400" b="1" dirty="0" smtClean="0">
                <a:latin typeface="Arial AM"/>
                <a:ea typeface="Batang"/>
                <a:cs typeface="Times New Roman"/>
              </a:rPr>
              <a:t>Ò»éùµ»</a:t>
            </a:r>
            <a:r>
              <a:rPr lang="en-US" sz="1400" b="1" dirty="0" err="1" smtClean="0">
                <a:latin typeface="Arial AM"/>
                <a:ea typeface="Batang"/>
                <a:cs typeface="Times New Roman"/>
              </a:rPr>
              <a:t>ñíáÕ</a:t>
            </a:r>
            <a:r>
              <a:rPr lang="en-US" sz="1400" b="1" dirty="0" smtClean="0">
                <a:latin typeface="Arial AM"/>
                <a:ea typeface="Batang"/>
                <a:cs typeface="Times New Roman"/>
              </a:rPr>
              <a:t> Ñ³ÛÏ³Ï³Ý ¹»Õ³ÙÇçáóÝ»ñÇ Ù»ç Ù»Í Ù³ëÁ Ï³½ÙáõÙ »Ý ÈÇÏíáñÇ, ü³ñÙ³ï»ÏÇ »õ ²ñփÇÙ»¹Ç ³ñï³¹ñ³ÝùÁ:</a:t>
            </a:r>
          </a:p>
          <a:p>
            <a:endParaRPr lang="en-US" sz="1400" b="1" dirty="0" smtClean="0">
              <a:latin typeface="Arial AM"/>
              <a:ea typeface="Batang"/>
              <a:cs typeface="Times New Roman"/>
            </a:endParaRPr>
          </a:p>
          <a:p>
            <a:r>
              <a:rPr lang="en-US" sz="1400" b="1" dirty="0" smtClean="0">
                <a:latin typeface="Arial AM"/>
                <a:ea typeface="Batang"/>
                <a:cs typeface="Times New Roman"/>
              </a:rPr>
              <a:t>Ð³ÛÏ³Ï³Ý ¹»Õ³ÙÇçáóÝ»ñ ã·ÝáÕ µáõÅÑÇÙÝ³ñÏÝ»ñÇ Ù»Í Ù³ëÁ ëïáÙ³ïáÉá·Ç³Ï³Ý ÏÉÇÝÇÏ³Ý»ñÝ »Ý: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000240"/>
            <a:ext cx="4041775" cy="4125923"/>
          </a:xfrm>
          <a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/>
          <a:lstStyle/>
          <a:p>
            <a:pPr lvl="0" algn="ctr">
              <a:buClr>
                <a:srgbClr val="00007D"/>
              </a:buClr>
              <a:buNone/>
            </a:pPr>
            <a:r>
              <a:rPr lang="en-US" sz="1400" b="1" u="sng" dirty="0" err="1" smtClean="0">
                <a:solidFill>
                  <a:srgbClr val="000000"/>
                </a:solidFill>
                <a:latin typeface="Arial AM" pitchFamily="34" charset="0"/>
              </a:rPr>
              <a:t>ԲÅÇßÏÝ»ñ</a:t>
            </a:r>
            <a:endParaRPr lang="en-US" sz="1400" b="1" u="sng" dirty="0" smtClean="0">
              <a:solidFill>
                <a:srgbClr val="000000"/>
              </a:solidFill>
              <a:latin typeface="Arial AM" pitchFamily="34" charset="0"/>
            </a:endParaRPr>
          </a:p>
          <a:p>
            <a:pPr lvl="0" algn="ctr">
              <a:buClr>
                <a:srgbClr val="00007D"/>
              </a:buClr>
              <a:buNone/>
            </a:pPr>
            <a:endParaRPr lang="en-US" sz="1400" b="1" u="sng" dirty="0" smtClean="0">
              <a:solidFill>
                <a:srgbClr val="000000"/>
              </a:solidFill>
              <a:latin typeface="Arial AM" pitchFamily="34" charset="0"/>
            </a:endParaRPr>
          </a:p>
          <a:p>
            <a:pPr>
              <a:buClr>
                <a:srgbClr val="00007D"/>
              </a:buClr>
            </a:pPr>
            <a:r>
              <a:rPr lang="hy-AM" sz="1400" b="1" dirty="0" smtClean="0">
                <a:solidFill>
                  <a:srgbClr val="000000"/>
                </a:solidFill>
                <a:latin typeface="Arial AM" pitchFamily="34" charset="0"/>
              </a:rPr>
              <a:t>Բ</a:t>
            </a:r>
            <a:r>
              <a:rPr lang="en-US" sz="1400" b="1" dirty="0" err="1" smtClean="0">
                <a:solidFill>
                  <a:srgbClr val="000000"/>
                </a:solidFill>
                <a:latin typeface="Arial AM" pitchFamily="34" charset="0"/>
              </a:rPr>
              <a:t>ÅÇßÏÝ»ñÇ</a:t>
            </a:r>
            <a:r>
              <a:rPr lang="en-US" sz="1400" b="1" dirty="0" smtClean="0">
                <a:solidFill>
                  <a:srgbClr val="000000"/>
                </a:solidFill>
                <a:latin typeface="Arial AM" pitchFamily="34" charset="0"/>
              </a:rPr>
              <a:t> </a:t>
            </a:r>
            <a:r>
              <a:rPr lang="en-US" sz="1400" b="1" dirty="0" smtClean="0">
                <a:latin typeface="Arial AM"/>
                <a:ea typeface="Batang"/>
                <a:cs typeface="Times New Roman"/>
              </a:rPr>
              <a:t>84%-Á Ñ³Ûï³ñ³ñ»É ¿, áñ </a:t>
            </a:r>
            <a:r>
              <a:rPr lang="en-US" sz="1400" b="1" dirty="0" err="1" smtClean="0">
                <a:latin typeface="Arial AM"/>
                <a:ea typeface="Batang"/>
                <a:cs typeface="Times New Roman"/>
              </a:rPr>
              <a:t>Çñ</a:t>
            </a:r>
            <a:r>
              <a:rPr lang="en-US" sz="1400" b="1" dirty="0" smtClean="0">
                <a:latin typeface="Arial AM"/>
                <a:ea typeface="Batang"/>
                <a:cs typeface="Times New Roman"/>
              </a:rPr>
              <a:t> åñ³ÏïÇÏ³ÛáõÙ û·ï³·áñÍáõÙ ¿ Ï³Ù ¹áõñë ¿ ·</a:t>
            </a:r>
            <a:r>
              <a:rPr lang="en-US" sz="1400" b="1" dirty="0" err="1" smtClean="0">
                <a:latin typeface="Arial AM"/>
                <a:ea typeface="Batang"/>
                <a:cs typeface="Times New Roman"/>
              </a:rPr>
              <a:t>ñáõÙ</a:t>
            </a:r>
            <a:r>
              <a:rPr lang="en-US" sz="1400" b="1" dirty="0" smtClean="0">
                <a:latin typeface="Arial AM"/>
                <a:ea typeface="Batang"/>
                <a:cs typeface="Times New Roman"/>
              </a:rPr>
              <a:t> Ñ³ÛÏ³Ï³Ý ¹»Õ»ñ:</a:t>
            </a:r>
          </a:p>
          <a:p>
            <a:pPr>
              <a:buClr>
                <a:srgbClr val="00007D"/>
              </a:buClr>
            </a:pPr>
            <a:endParaRPr lang="en-US" sz="1400" b="1" dirty="0" smtClean="0">
              <a:solidFill>
                <a:srgbClr val="000000"/>
              </a:solidFill>
              <a:latin typeface="Arial AM" pitchFamily="34" charset="0"/>
            </a:endParaRPr>
          </a:p>
          <a:p>
            <a:pPr>
              <a:buClr>
                <a:srgbClr val="00007D"/>
              </a:buClr>
            </a:pPr>
            <a:r>
              <a:rPr lang="en-US" sz="1400" b="1" dirty="0" smtClean="0">
                <a:solidFill>
                  <a:srgbClr val="000000"/>
                </a:solidFill>
                <a:latin typeface="Arial AM" pitchFamily="34" charset="0"/>
              </a:rPr>
              <a:t>²Ù»Ý³ß³ï ëå³éíáÕ ¹»Õ»ñ »Ý ÇÝýáõ½ÇáÝ ÉáõÍáõÛÃÝ»ñÁ, ³ÝïÇµÇáïÇÏÝ»ñÁ, ÉÇ¹áÏ³ÛÇÝÁ, íÇï³ÙÇÝÝ»ñÁ:</a:t>
            </a:r>
          </a:p>
          <a:p>
            <a:pPr lvl="0">
              <a:buClr>
                <a:srgbClr val="00007D"/>
              </a:buClr>
            </a:pPr>
            <a:endParaRPr lang="en-US" sz="1400" b="1" dirty="0" smtClean="0">
              <a:solidFill>
                <a:srgbClr val="000000"/>
              </a:solidFill>
              <a:latin typeface="Arial AM" pitchFamily="34" charset="0"/>
            </a:endParaRPr>
          </a:p>
          <a:p>
            <a:pPr>
              <a:buClr>
                <a:srgbClr val="00007D"/>
              </a:buClr>
            </a:pPr>
            <a:r>
              <a:rPr lang="en-US" sz="1400" b="1" dirty="0" smtClean="0">
                <a:solidFill>
                  <a:srgbClr val="000000"/>
                </a:solidFill>
                <a:latin typeface="Arial AM" pitchFamily="34" charset="0"/>
              </a:rPr>
              <a:t>Ð³ÛÏ³Ï³Ý ¹»Õ»ñ ãû·ï³·áñÍáÕ µ</a:t>
            </a:r>
            <a:r>
              <a:rPr lang="en-US" sz="1400" b="1" dirty="0" err="1" smtClean="0">
                <a:solidFill>
                  <a:srgbClr val="000000"/>
                </a:solidFill>
                <a:latin typeface="Arial AM" pitchFamily="34" charset="0"/>
              </a:rPr>
              <a:t>ÅÇßÏÝ»ñÇó</a:t>
            </a:r>
            <a:r>
              <a:rPr lang="en-US" sz="1400" b="1" dirty="0" smtClean="0">
                <a:solidFill>
                  <a:srgbClr val="000000"/>
                </a:solidFill>
                <a:latin typeface="Arial AM" pitchFamily="34" charset="0"/>
              </a:rPr>
              <a:t> ³é³í»É ß³ï »Ý Ñ³Ý¹ÇåáõÙ Ýñ³Ýù, áñáÝù å³ñ½³å»ë ã»Ý íëï³ÑáõÙ Ñ³ÛÏ³Ï³Ý ¹»Õ»ñÇÝ, ÁÝ¹ áñáõÙ ß³ï Ñ³ճ³Ë ãÇ ÑÇÙÝ³íáñíáõÙ ³Û¹ ³Ýíëï³ÑáõÃÛ³Ý å³ïճ³éÁ: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13170"/>
            <a:ext cx="8218449" cy="387070"/>
          </a:xfrm>
        </p:spPr>
        <p:txBody>
          <a:bodyPr anchor="ctr"/>
          <a:lstStyle/>
          <a:p>
            <a:pPr algn="ctr"/>
            <a:r>
              <a:rPr lang="en-US" sz="1600" u="sng" dirty="0" smtClean="0">
                <a:solidFill>
                  <a:srgbClr val="000000"/>
                </a:solidFill>
                <a:latin typeface="Arial AM" pitchFamily="34" charset="0"/>
              </a:rPr>
              <a:t>Ð³ÛÏ³Ï³Ý ¹»Õ»ñ ·Ý»Éáõ / í³ճ³é»Éáõ ¹»Õ³ïÝ»ñÇ Ý»ñÏ³Û³óáõóÇãÝ»ñÇ </a:t>
            </a:r>
            <a:r>
              <a:rPr lang="en-US" sz="1600" u="sng" dirty="0" err="1" smtClean="0">
                <a:solidFill>
                  <a:srgbClr val="000000"/>
                </a:solidFill>
                <a:latin typeface="Arial AM" pitchFamily="34" charset="0"/>
              </a:rPr>
              <a:t>փáñÓÁ</a:t>
            </a:r>
            <a:endParaRPr lang="en-US" sz="1400" u="sng" dirty="0">
              <a:latin typeface="Arial AM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457517" y="5785102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buNone/>
            </a:pPr>
            <a:r>
              <a:rPr lang="ru-RU" sz="1100" b="1" dirty="0" smtClean="0">
                <a:latin typeface="Arial AM"/>
                <a:ea typeface="Batang"/>
                <a:cs typeface="Times New Roman"/>
              </a:rPr>
              <a:t>¸»Õ³ïÝ»ñÇ Õ»Ï³í³ñÝ»ñÇ ÏáÕÙÇó ¹»Õ³ï³ÝÁ í³</a:t>
            </a:r>
            <a:r>
              <a:rPr lang="en-US" sz="1100" b="1" dirty="0" smtClean="0">
                <a:latin typeface="Arial AM"/>
                <a:ea typeface="Batang"/>
                <a:cs typeface="Times New Roman"/>
              </a:rPr>
              <a:t>ճ</a:t>
            </a:r>
            <a:r>
              <a:rPr lang="ru-RU" sz="1100" b="1" dirty="0" smtClean="0">
                <a:latin typeface="Arial AM"/>
                <a:ea typeface="Batang"/>
                <a:cs typeface="Times New Roman"/>
              </a:rPr>
              <a:t>³é»Éáõ Ñ³Ù³ñ Ó»éù µ»ñíáÕ Ñ³ÛÏ³Ï³Ý ¹»Õ³·áñÍ³Ï³Ý ³ñï³¹ñ³ÝùÇ ³é³çÇÝ ÑÝ·Û³ÏÁ 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4664065" y="5770771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buNone/>
            </a:pPr>
            <a:r>
              <a:rPr lang="ru-RU" sz="1100" b="1" dirty="0" smtClean="0">
                <a:latin typeface="Arial AM"/>
                <a:ea typeface="Batang"/>
                <a:cs typeface="Times New Roman"/>
              </a:rPr>
              <a:t>¸»Õ³ïÝ»ñÇ ³ßË³ïáÕÝ»ñÇ ÏáÕÙÇó ³Ù»Ý³ß³ï í³</a:t>
            </a:r>
            <a:r>
              <a:rPr lang="en-US" sz="1100" b="1" dirty="0" smtClean="0">
                <a:latin typeface="Arial AM"/>
                <a:ea typeface="Batang"/>
                <a:cs typeface="Times New Roman"/>
              </a:rPr>
              <a:t>ճ</a:t>
            </a:r>
            <a:r>
              <a:rPr lang="ru-RU" sz="1100" b="1" dirty="0" smtClean="0">
                <a:latin typeface="Arial AM"/>
                <a:ea typeface="Batang"/>
                <a:cs typeface="Times New Roman"/>
              </a:rPr>
              <a:t>³éíáÕ Ñ³ÛÏ³Ï³Ý ¹»Õ³·áñÍ³Ï³Ý ³ñï³¹ñ³ÝùÇ ³é³çÇÝ ÑÝ·Û³ÏÁ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457200" y="464205"/>
            <a:ext cx="8229600" cy="1143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lvl="0" algn="ctr"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/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</a:br>
            <a:r>
              <a:rPr lang="en-US" sz="2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AM" pitchFamily="34" charset="0"/>
              </a:rPr>
              <a:t> ìºð²ԲºðØàôÜø / ëå³é»Éáõ փáñÓ³éáõÃÛáõÝÁ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450898" y="1949017"/>
            <a:ext cx="8218449" cy="939150"/>
          </a:xfrm>
        </p:spPr>
        <p:txBody>
          <a:bodyPr anchor="t"/>
          <a:lstStyle/>
          <a:p>
            <a:pPr>
              <a:buSzPct val="100000"/>
              <a:buFont typeface="Wingdings" pitchFamily="2" charset="2"/>
              <a:buChar char="q"/>
            </a:pPr>
            <a:r>
              <a:rPr lang="en-US" sz="1400" dirty="0" smtClean="0">
                <a:solidFill>
                  <a:srgbClr val="000000"/>
                </a:solidFill>
                <a:latin typeface="Arial AM" pitchFamily="34" charset="0"/>
              </a:rPr>
              <a:t>   Ð³Û³ëï³ÝÇ µ</a:t>
            </a:r>
            <a:r>
              <a:rPr lang="en-US" sz="1400" dirty="0" err="1" smtClean="0">
                <a:solidFill>
                  <a:srgbClr val="000000"/>
                </a:solidFill>
                <a:latin typeface="Arial AM" pitchFamily="34" charset="0"/>
              </a:rPr>
              <a:t>áÉáñ</a:t>
            </a:r>
            <a:r>
              <a:rPr lang="en-US" sz="1400" dirty="0" smtClean="0">
                <a:solidFill>
                  <a:srgbClr val="000000"/>
                </a:solidFill>
                <a:latin typeface="Arial AM" pitchFamily="34" charset="0"/>
              </a:rPr>
              <a:t> ¹»Õ³ïÝ»ñáõÙ ³éÏ³ »Ý Ñ³ÛÏ³Ï³Ý ³ñï³¹ñáõÃÛ³Ý ¹»Õ»ñ</a:t>
            </a:r>
          </a:p>
          <a:p>
            <a:pPr>
              <a:buSzPct val="100000"/>
              <a:buFont typeface="Wingdings" pitchFamily="2" charset="2"/>
              <a:buChar char="q"/>
            </a:pPr>
            <a:r>
              <a:rPr lang="en-US" sz="1400" dirty="0" smtClean="0">
                <a:solidFill>
                  <a:srgbClr val="000000"/>
                </a:solidFill>
                <a:latin typeface="Arial AM" pitchFamily="34" charset="0"/>
              </a:rPr>
              <a:t>   ¸»Õ³ïÝ»ñÇ ¹»åùáõÙ ÝÏ³ï»ÉÇ ¿ ³é»õïñÇ Ï»ï»ñÇÝ µ</a:t>
            </a:r>
            <a:r>
              <a:rPr lang="en-US" sz="1400" dirty="0" err="1" smtClean="0">
                <a:solidFill>
                  <a:srgbClr val="000000"/>
                </a:solidFill>
                <a:latin typeface="Arial AM" pitchFamily="34" charset="0"/>
              </a:rPr>
              <a:t>Ýáñáß</a:t>
            </a:r>
            <a:r>
              <a:rPr lang="en-US" sz="1400" dirty="0" smtClean="0">
                <a:solidFill>
                  <a:srgbClr val="000000"/>
                </a:solidFill>
                <a:latin typeface="Arial AM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 AM" pitchFamily="34" charset="0"/>
              </a:rPr>
              <a:t>Ùáï»óáõÙÁ</a:t>
            </a:r>
            <a:r>
              <a:rPr lang="en-US" sz="1400" dirty="0" smtClean="0">
                <a:solidFill>
                  <a:srgbClr val="000000"/>
                </a:solidFill>
                <a:latin typeface="Arial AM" pitchFamily="34" charset="0"/>
              </a:rPr>
              <a:t>ª </a:t>
            </a:r>
            <a:r>
              <a:rPr lang="en-US" sz="1400" i="1" dirty="0" smtClean="0">
                <a:solidFill>
                  <a:srgbClr val="000000"/>
                </a:solidFill>
                <a:latin typeface="Arial AM" pitchFamily="34" charset="0"/>
              </a:rPr>
              <a:t>áñù³Ý ß³ï ³åñ³ÝùÝ»ñÇ ï»ë³Ï³ÝÇ »õ ÁÝïñáõÃÛ³Ý ÑÝ³ñ³íáñáõÃÛáõÝ ·Ýáñ¹Ý»ñÇÝ, ³ÛÝù³Ý ß³ï ³Ûó»ÉáõÝ»ñ »õ Ñ³ճ³Ë»ÉÇáõÃÛáõÝ</a:t>
            </a:r>
            <a:endParaRPr lang="en-US" sz="1400" dirty="0">
              <a:latin typeface="Arial AM" pitchFamily="34" charset="0"/>
            </a:endParaRPr>
          </a:p>
        </p:txBody>
      </p:sp>
      <p:pic>
        <p:nvPicPr>
          <p:cNvPr id="15" name="Content Placeholder 14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40369"/>
            <a:ext cx="3777260" cy="2819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Content Placeholder 15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935607"/>
            <a:ext cx="3760560" cy="2824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94623"/>
            <a:ext cx="8218449" cy="405617"/>
          </a:xfrm>
        </p:spPr>
        <p:txBody>
          <a:bodyPr anchor="ctr"/>
          <a:lstStyle/>
          <a:p>
            <a:pPr lvl="0" algn="ctr">
              <a:buClr>
                <a:srgbClr val="00007D"/>
              </a:buClr>
            </a:pPr>
            <a:r>
              <a:rPr lang="en-US" sz="1800" dirty="0" smtClean="0">
                <a:solidFill>
                  <a:srgbClr val="000000"/>
                </a:solidFill>
                <a:latin typeface="Arial AM" pitchFamily="34" charset="0"/>
              </a:rPr>
              <a:t>1. ԲÝ³ÏÇã-ëå³éáÕÝ»ñ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00241"/>
            <a:ext cx="8196146" cy="1690813"/>
          </a:xfrm>
        </p:spPr>
        <p:txBody>
          <a:bodyPr/>
          <a:lstStyle/>
          <a:p>
            <a:r>
              <a:rPr lang="en-US" sz="1200" b="1" dirty="0" smtClean="0">
                <a:latin typeface="Arial AM" pitchFamily="34" charset="0"/>
              </a:rPr>
              <a:t>¸»Õ³·áñÍ³Ï³Ý ³ñï³¹ñ³ÝùÇ Ù³ëÇÝ µÝ³ÏÇã-ëå³éáÕÝ»ñÇ ó³Íñ ï»Õ»Ï³óí³ÍáõÃÛáõÝÁ ÃáõÛÉ ãÇ ï³ÉÇë Ýñ³Ýó Í³·Ù³Ý Ï³ñ»õáñáõÃÛ³Ý Ñ³ñóáõÙ Ñ³Ý¹»ë ·³É ß³ï Ã» </a:t>
            </a:r>
            <a:r>
              <a:rPr lang="en-US" sz="1200" b="1" dirty="0" err="1" smtClean="0">
                <a:latin typeface="Arial AM" pitchFamily="34" charset="0"/>
              </a:rPr>
              <a:t>ùÇã</a:t>
            </a:r>
            <a:r>
              <a:rPr lang="en-US" sz="1200" b="1" dirty="0" smtClean="0">
                <a:latin typeface="Arial AM" pitchFamily="34" charset="0"/>
              </a:rPr>
              <a:t> ÑÇÙÝ³íáñí³Í ¹³ïáÕáõÃÛáõÝÝ»ñáí:</a:t>
            </a:r>
          </a:p>
          <a:p>
            <a:r>
              <a:rPr lang="en-US" sz="1200" b="1" dirty="0" smtClean="0">
                <a:latin typeface="Arial AM" pitchFamily="34" charset="0"/>
              </a:rPr>
              <a:t>Ò»õ³íáñí³Í Ý³ËÁÝïñáõÃÛáõÝÝ»ñ </a:t>
            </a:r>
            <a:r>
              <a:rPr lang="en-US" sz="1200" b="1" dirty="0" err="1" smtClean="0">
                <a:latin typeface="Arial AM" pitchFamily="34" charset="0"/>
              </a:rPr>
              <a:t>áõÝ»óáÕ</a:t>
            </a:r>
            <a:r>
              <a:rPr lang="en-US" sz="1200" b="1" dirty="0" smtClean="0">
                <a:latin typeface="Arial AM" pitchFamily="34" charset="0"/>
              </a:rPr>
              <a:t> µÝ³ÏÇã-ëå³éáÕÝ»ñÝ Çñ»Ýó Ý³Ë³å³ïíáõÃÛáõÝÁ ï³ÉÇë »Ý Ý»ñÙáõÍí³Í ¹»Õ»ñÇÝ:</a:t>
            </a:r>
          </a:p>
          <a:p>
            <a:r>
              <a:rPr lang="ru-RU" sz="1200" b="1" dirty="0" smtClean="0">
                <a:latin typeface="Arial AM" pitchFamily="34" charset="0"/>
              </a:rPr>
              <a:t>Ü»ñÙáõÍí³Í ¹»Õ</a:t>
            </a:r>
            <a:r>
              <a:rPr lang="en-US" sz="1200" b="1" dirty="0" smtClean="0">
                <a:latin typeface="Arial AM" pitchFamily="34" charset="0"/>
              </a:rPr>
              <a:t>»</a:t>
            </a:r>
            <a:r>
              <a:rPr lang="en-US" sz="1200" b="1" dirty="0" err="1" smtClean="0">
                <a:latin typeface="Arial AM" pitchFamily="34" charset="0"/>
              </a:rPr>
              <a:t>ñÁ</a:t>
            </a:r>
            <a:r>
              <a:rPr lang="en-US" sz="1200" b="1" dirty="0" smtClean="0">
                <a:latin typeface="Arial AM" pitchFamily="34" charset="0"/>
              </a:rPr>
              <a:t> </a:t>
            </a:r>
            <a:r>
              <a:rPr lang="ru-RU" sz="1200" b="1" dirty="0" smtClean="0">
                <a:latin typeface="Arial AM" pitchFamily="34" charset="0"/>
              </a:rPr>
              <a:t>Ý³ËÁÝïñáÕ µÝ³ÏÇã-ëå³éáÕÝ»ñÇ ³Ù»Ý³ï³ñ³Íí³Í ÑÇÙÝ³íáñáõÙÝ»ñÝ »Ý</a:t>
            </a:r>
            <a:r>
              <a:rPr lang="en-US" sz="1200" b="1" dirty="0" smtClean="0">
                <a:latin typeface="Arial AM" pitchFamily="34" charset="0"/>
              </a:rPr>
              <a:t>. </a:t>
            </a:r>
          </a:p>
          <a:p>
            <a:pPr lvl="1"/>
            <a:r>
              <a:rPr lang="ru-RU" sz="1100" i="1" dirty="0" smtClean="0">
                <a:latin typeface="Arial AM" pitchFamily="34" charset="0"/>
              </a:rPr>
              <a:t>Ý»ñÙáõÍí³Í ¹»Õ»ñÝ ³í»ÉÇ áñ³ÏÛ³É »Ý »õ íëï³Ñ»ÉÇ</a:t>
            </a:r>
            <a:r>
              <a:rPr lang="ru-RU" sz="1100" b="1" dirty="0" smtClean="0">
                <a:latin typeface="Arial AM" pitchFamily="34" charset="0"/>
              </a:rPr>
              <a:t>,</a:t>
            </a:r>
            <a:endParaRPr lang="en-US" sz="1100" b="1" dirty="0" smtClean="0">
              <a:latin typeface="Arial AM" pitchFamily="34" charset="0"/>
            </a:endParaRPr>
          </a:p>
          <a:p>
            <a:pPr lvl="1"/>
            <a:r>
              <a:rPr lang="ru-RU" sz="1100" i="1" dirty="0" smtClean="0">
                <a:latin typeface="Arial AM" pitchFamily="34" charset="0"/>
              </a:rPr>
              <a:t>³í»ÉÇ ³ñ¹ÛáõÝ³í»ï »Ý</a:t>
            </a:r>
            <a:r>
              <a:rPr lang="ru-RU" sz="1100" b="1" dirty="0" smtClean="0">
                <a:latin typeface="Arial AM" pitchFamily="34" charset="0"/>
              </a:rPr>
              <a:t>,</a:t>
            </a:r>
            <a:endParaRPr lang="en-US" sz="1100" b="1" dirty="0" smtClean="0">
              <a:latin typeface="Arial AM" pitchFamily="34" charset="0"/>
            </a:endParaRPr>
          </a:p>
          <a:p>
            <a:pPr lvl="1"/>
            <a:r>
              <a:rPr lang="en-US" sz="1100" i="1" dirty="0" smtClean="0">
                <a:latin typeface="Arial AM" pitchFamily="34" charset="0"/>
              </a:rPr>
              <a:t>փ</a:t>
            </a:r>
            <a:r>
              <a:rPr lang="ru-RU" sz="1100" i="1" dirty="0" smtClean="0">
                <a:latin typeface="Arial AM" pitchFamily="34" charset="0"/>
              </a:rPr>
              <a:t>áñÓáí ³å³óáõóí³Í ¿ ¹ñ³Ýó Ñáõë³ÉÇáõÃÛáõÝÁ</a:t>
            </a:r>
            <a:r>
              <a:rPr lang="ru-RU" sz="1100" dirty="0" smtClean="0">
                <a:latin typeface="Arial AM" pitchFamily="34" charset="0"/>
              </a:rPr>
              <a:t>:</a:t>
            </a:r>
            <a:r>
              <a:rPr lang="ru-RU" sz="1100" b="1" dirty="0" smtClean="0">
                <a:latin typeface="Arial AM" pitchFamily="34" charset="0"/>
              </a:rPr>
              <a:t> </a:t>
            </a:r>
            <a:r>
              <a:rPr lang="en-US" sz="1100" b="1" dirty="0" smtClean="0">
                <a:latin typeface="Arial AM" pitchFamily="34" charset="0"/>
              </a:rPr>
              <a:t> 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3054"/>
            <a:ext cx="8229600" cy="1143000"/>
          </a:xfr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0800000" scaled="0"/>
            <a:tileRect/>
          </a:gradFill>
        </p:spPr>
        <p:txBody>
          <a:bodyPr/>
          <a:lstStyle/>
          <a:p>
            <a:pPr algn="ctr" eaLnBrk="1" hangingPunct="1">
              <a:defRPr/>
            </a:pPr>
            <a:r>
              <a:rPr lang="ru-RU" sz="1400" b="1" dirty="0" smtClean="0">
                <a:latin typeface="Arial AM" pitchFamily="34" charset="0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lang="en-US" sz="1400" b="1" dirty="0" smtClean="0">
                <a:latin typeface="Arial AM" pitchFamily="34" charset="0"/>
              </a:rPr>
              <a:t/>
            </a:r>
            <a:br>
              <a:rPr lang="en-US" sz="1400" b="1" dirty="0" smtClean="0">
                <a:latin typeface="Arial AM" pitchFamily="34" charset="0"/>
              </a:rPr>
            </a:br>
            <a:r>
              <a:rPr lang="en-US" sz="1400" dirty="0" smtClean="0">
                <a:latin typeface="Arial AM" pitchFamily="34" charset="0"/>
              </a:rPr>
              <a:t/>
            </a:r>
            <a:br>
              <a:rPr lang="en-US" sz="1400" dirty="0" smtClean="0">
                <a:latin typeface="Arial AM" pitchFamily="34" charset="0"/>
              </a:rPr>
            </a:br>
            <a:r>
              <a:rPr lang="en-US" sz="2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AM" pitchFamily="34" charset="0"/>
              </a:rPr>
              <a:t> ìºð²ԲºðØàôÜø / Í³·Ù³Ý Ï³ñ»õáñáõÃÛáõÝÁ</a:t>
            </a:r>
            <a:endParaRPr lang="ru-RU" sz="2200" b="1" dirty="0" smtClean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AM" pitchFamily="34" charset="0"/>
            </a:endParaRPr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43017" y="3866692"/>
            <a:ext cx="6758007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 txBox="1">
            <a:spLocks/>
          </p:cNvSpPr>
          <p:nvPr/>
        </p:nvSpPr>
        <p:spPr>
          <a:xfrm>
            <a:off x="457199" y="1594623"/>
            <a:ext cx="8218449" cy="405617"/>
          </a:xfrm>
          <a:prstGeom prst="rect">
            <a:avLst/>
          </a:prstGeom>
        </p:spPr>
        <p:txBody>
          <a:bodyPr anchor="ctr"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None/>
              <a:tabLst/>
              <a:defRPr/>
            </a:pPr>
            <a:r>
              <a:rPr lang="en-US" sz="1800" b="1" kern="0" dirty="0" smtClean="0">
                <a:solidFill>
                  <a:srgbClr val="000000"/>
                </a:solidFill>
                <a:latin typeface="Arial AM" pitchFamily="34" charset="0"/>
                <a:cs typeface="+mn-cs"/>
              </a:rPr>
              <a:t>2/3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AM" pitchFamily="34" charset="0"/>
                <a:ea typeface="+mn-ea"/>
                <a:cs typeface="+mn-cs"/>
              </a:rPr>
              <a:t>. ԲáõÅÑÇÙÝ³ñÏÝ»ñÇ Ý»ñÏ³Û³óáõóÇãÝ»ñ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57200" y="2000242"/>
            <a:ext cx="8196146" cy="159045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/>
            <a:r>
              <a:rPr lang="en-US" sz="1200" b="1" kern="0" dirty="0" smtClean="0">
                <a:latin typeface="Arial AM" pitchFamily="34" charset="0"/>
                <a:cs typeface="+mn-cs"/>
              </a:rPr>
              <a:t>Æñ»Ýó Ý³Ë³å³ïíáõÃÛáõÝÝ»ñÁ ï³Éáí Ý»ñÙáõÍí³Í ¹»Õ³ÙÇçáóÝ»ñÇÝ (31%), µáõÅÑÇÙÝ³ñÏÝ»ñÇ Ý»ñÏ³Û³óáõóÇãÝ»ñÁ ÝßáõÙ »Ý, áñ. 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AM" pitchFamily="34" charset="0"/>
              <a:ea typeface="+mn-ea"/>
              <a:cs typeface="+mn-cs"/>
            </a:endParaRPr>
          </a:p>
          <a:p>
            <a:pPr marL="742950" lvl="1" indent="-285750" eaLnBrk="0" hangingPunct="0"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1100" i="1" kern="0" dirty="0" smtClean="0">
                <a:latin typeface="Arial AM" pitchFamily="34" charset="0"/>
                <a:cs typeface="+mn-cs"/>
              </a:rPr>
              <a:t>¹ñ³Ýù Çñ»Ýó áñ³Ïáí »õ ³ñ¹ÛáõÝ³í»ïáõÃÛ³Ùµ ½·³ÉÇáñ»Ý ·»ñ³½³ÝóáõÙ »Ý Ñ³ÛÏ³Ï³Ý ¹»Õ³ÙÇçáóÝ»ñÇÝ</a:t>
            </a:r>
            <a:r>
              <a:rPr kumimoji="0" lang="en-US" sz="11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cs typeface="+mn-cs"/>
              </a:rPr>
              <a:t>:</a:t>
            </a:r>
            <a:endParaRPr lang="en-US" sz="1100" kern="0" dirty="0" smtClean="0">
              <a:latin typeface="Arial AM" pitchFamily="34" charset="0"/>
              <a:cs typeface="+mn-cs"/>
            </a:endParaRPr>
          </a:p>
          <a:p>
            <a:pPr marL="342900" indent="-342900" eaLnBrk="0" hangingPunct="0"/>
            <a:r>
              <a:rPr lang="en-US" sz="1200" b="1" kern="0" dirty="0" smtClean="0">
                <a:latin typeface="Arial AM" pitchFamily="34" charset="0"/>
              </a:rPr>
              <a:t>Ü»ñÙáõÍí³Í ¹»Õ³ÙÇçáóÝ»ñÇ ÝÏ³ïÙ³Ùµ Ñ³í³ï³ñÙáõÃÛáõÝÁ µáõÅÑÇÙÝ³ñÏÝ»ñÇ Ý»ñÏ³Û³óáõóÇãÝ»ñÁ ÑÇÙÝ³íáñáõÙ »Ý Ýñ³Ýáí, áñ. </a:t>
            </a:r>
          </a:p>
          <a:p>
            <a:pPr marL="742950" lvl="1" indent="-285750" eaLnBrk="0" hangingPunct="0"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1100" i="1" kern="0" dirty="0" smtClean="0">
                <a:latin typeface="Arial AM" pitchFamily="34" charset="0"/>
              </a:rPr>
              <a:t>Çñ»Ýù Çñ³íáõÝù ãáõÝ»Ý áñ³ÏÛ³É ¹»Õ³ÙÇçáóÝ»ñÇ (ÝÏ³ïÇ áõÝ»Ýª Ý»ñÙáõÍí³Í) ³éÏ³ÛáõÃÛ³Ý å³ÛÙ³ÝÝ»ñáõÙ ÑÇí³Ý¹Ý»ñÇÝ Ýß³Ý³Ï»Ý ³í»ÉÇ ÃáõÛÉ ¹»Õ³ÙÇçáóÝ»ñ, Ù³ñ¹Ï³Ýó ³éáÕçáõÃÛ³Ý Ñ³ßíÇÝ ¿ùëå»ñÇÙ»ÝïÝ»ñ ÃáõÛÉ ï³Ý</a:t>
            </a:r>
            <a:r>
              <a:rPr lang="en-US" sz="1100" kern="0" dirty="0" smtClean="0">
                <a:latin typeface="Arial AM" pitchFamily="34" charset="0"/>
              </a:rPr>
              <a:t>:</a:t>
            </a:r>
          </a:p>
          <a:p>
            <a:pPr marL="742950" lvl="1" indent="-285750" eaLnBrk="0" hangingPunct="0">
              <a:buClr>
                <a:schemeClr val="accent2"/>
              </a:buClr>
              <a:buSzPct val="80000"/>
              <a:buNone/>
            </a:pPr>
            <a:endParaRPr kumimoji="0" lang="en-US" sz="11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AM" pitchFamily="34" charset="0"/>
              <a:cs typeface="+mn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453054"/>
            <a:ext cx="8229600" cy="1143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0800000" scaled="0"/>
            <a:tileRect/>
          </a:gra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/>
            </a:r>
            <a:b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</a:b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/>
            </a:r>
            <a:b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</a:br>
            <a:r>
              <a:rPr kumimoji="0" lang="en-US" sz="22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AM" pitchFamily="34" charset="0"/>
                <a:ea typeface="+mj-ea"/>
                <a:cs typeface="+mj-cs"/>
              </a:rPr>
              <a:t> ìºð²ԲºðØàôÜø / Í³·Ù³Ý Ï³ñ»õáñáõÃÛáõÝÁ</a:t>
            </a: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AM" pitchFamily="34" charset="0"/>
              <a:ea typeface="+mj-ea"/>
              <a:cs typeface="+mj-cs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0746" y="3556193"/>
            <a:ext cx="6835746" cy="3049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457199" y="1594623"/>
            <a:ext cx="8218449" cy="405617"/>
          </a:xfrm>
          <a:prstGeom prst="rect">
            <a:avLst/>
          </a:prstGeom>
        </p:spPr>
        <p:txBody>
          <a:bodyPr anchor="ctr"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None/>
              <a:tabLst/>
              <a:defRPr/>
            </a:pPr>
            <a:r>
              <a:rPr lang="en-US" sz="1800" b="1" kern="0" dirty="0" smtClean="0">
                <a:solidFill>
                  <a:srgbClr val="000000"/>
                </a:solidFill>
                <a:latin typeface="Arial AM" pitchFamily="34" charset="0"/>
                <a:cs typeface="+mn-cs"/>
              </a:rPr>
              <a:t>4/5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AM" pitchFamily="34" charset="0"/>
                <a:ea typeface="+mn-ea"/>
                <a:cs typeface="+mn-cs"/>
              </a:rPr>
              <a:t>. ¸»Õ³ïÝ»ñÇ Ý»ñÏ³Û³óáõóÇãÝ»ñ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57200" y="2000242"/>
            <a:ext cx="8196146" cy="159045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/>
            <a:r>
              <a:rPr lang="en-US" sz="1200" b="1" kern="0" dirty="0" smtClean="0">
                <a:latin typeface="Arial AM" pitchFamily="34" charset="0"/>
                <a:cs typeface="+mn-cs"/>
              </a:rPr>
              <a:t>¸»Õ³ïÝ»ñÇ Ý»ñÏ³Û³óáõóÇãÝ»ñÁ ¹»Õ³·áñÍ³Ï³Ý ³ñï³¹ñ³ÝùÇ Í³·Ù³Ý Ï³ñ»õáñáõÃÛáõÝÁ ·Ý³Ñ³ïáõÙ »Ý áã ÙÇ³ÛÝ åñáý»ëÇáÝ³ÉÇ, ³ÛÉ Ý³»õ ³é»õïñ³Ï³ÝÇ ï»ë³ÝÏÛáõÝÇó: </a:t>
            </a:r>
          </a:p>
          <a:p>
            <a:pPr marL="342900" indent="-342900" eaLnBrk="0" hangingPunct="0"/>
            <a:r>
              <a:rPr lang="en-US" sz="1200" b="1" kern="0" dirty="0" smtClean="0">
                <a:latin typeface="Arial AM" pitchFamily="34" charset="0"/>
                <a:cs typeface="+mn-cs"/>
              </a:rPr>
              <a:t>¸»Õ³ïÝ»ñÇ Õ»Ï³í³ñÝ»ñÇ 54%-Ç Ñ³Ù³ñ ¹»Õ³ÙÇçáóÝ»ñÇ Í³·áõÙÁ Ï³ñ»õáñ ã¿, ½·³óíáõÙ ¿, </a:t>
            </a:r>
            <a:r>
              <a:rPr lang="en-US" sz="1200" b="1" kern="0" dirty="0" err="1" smtClean="0">
                <a:latin typeface="Arial AM" pitchFamily="34" charset="0"/>
                <a:cs typeface="+mn-cs"/>
              </a:rPr>
              <a:t>áñ</a:t>
            </a:r>
            <a:r>
              <a:rPr lang="en-US" sz="1200" b="1" kern="0" dirty="0" smtClean="0">
                <a:latin typeface="Arial AM" pitchFamily="34" charset="0"/>
                <a:cs typeface="+mn-cs"/>
              </a:rPr>
              <a:t> Ýñ³Ýó Ñ³Ù³ñ ³é³í»É Ï³ñ»õáñ ¿ ¹»Õ³ÙÇçáóÝ»ñÇ Çñ³óí»ÉÇáõÃÛáõÝÁ, í³ճ³éùÇ Í³í³ÉÝ»ñÁ:</a:t>
            </a:r>
          </a:p>
          <a:p>
            <a:pPr marL="342900" indent="-342900" eaLnBrk="0" hangingPunct="0"/>
            <a:r>
              <a:rPr lang="en-US" sz="1200" b="1" kern="0" dirty="0" smtClean="0">
                <a:latin typeface="Arial AM" pitchFamily="34" charset="0"/>
                <a:cs typeface="+mn-cs"/>
              </a:rPr>
              <a:t>¸»Õ³ïÝ»ñÇ Ý»ñÏ³Û³óáõóÇãÝ»ñÇ 5%-Á Ý³ËÁÝïñáõÙ ¿ Ñ³ÛÏ³Ï³Ý ¹»Õ³ÙÇçáóÝ»ñÁª »</a:t>
            </a:r>
            <a:r>
              <a:rPr lang="en-US" sz="1200" b="1" kern="0" dirty="0" err="1" smtClean="0">
                <a:latin typeface="Arial AM" pitchFamily="34" charset="0"/>
                <a:cs typeface="+mn-cs"/>
              </a:rPr>
              <a:t>ÉÝ»Éáí</a:t>
            </a:r>
            <a:r>
              <a:rPr lang="en-US" sz="1200" b="1" kern="0" dirty="0" smtClean="0">
                <a:latin typeface="Arial AM" pitchFamily="34" charset="0"/>
                <a:cs typeface="+mn-cs"/>
              </a:rPr>
              <a:t> å³ïñÇáïÇ½ÙÇó: ²Û¹ </a:t>
            </a:r>
            <a:r>
              <a:rPr lang="en-US" sz="1200" b="1" kern="0" dirty="0" err="1" smtClean="0">
                <a:latin typeface="Arial AM" pitchFamily="34" charset="0"/>
                <a:cs typeface="+mn-cs"/>
              </a:rPr>
              <a:t>փáùñ</a:t>
            </a:r>
            <a:r>
              <a:rPr lang="en-US" sz="1200" b="1" kern="0" dirty="0" smtClean="0">
                <a:latin typeface="Arial AM" pitchFamily="34" charset="0"/>
                <a:cs typeface="+mn-cs"/>
              </a:rPr>
              <a:t> </a:t>
            </a:r>
            <a:r>
              <a:rPr lang="en-US" sz="1200" b="1" kern="0" dirty="0" err="1" smtClean="0">
                <a:latin typeface="Arial AM" pitchFamily="34" charset="0"/>
                <a:cs typeface="+mn-cs"/>
              </a:rPr>
              <a:t>ËáõÙµÁ</a:t>
            </a:r>
            <a:r>
              <a:rPr lang="en-US" sz="1200" b="1" kern="0" dirty="0" smtClean="0">
                <a:latin typeface="Arial AM" pitchFamily="34" charset="0"/>
                <a:cs typeface="+mn-cs"/>
              </a:rPr>
              <a:t> </a:t>
            </a:r>
            <a:r>
              <a:rPr lang="en-US" sz="1200" b="1" kern="0" dirty="0" err="1" smtClean="0">
                <a:latin typeface="Arial AM" pitchFamily="34" charset="0"/>
                <a:cs typeface="+mn-cs"/>
              </a:rPr>
              <a:t>Çñ</a:t>
            </a:r>
            <a:r>
              <a:rPr lang="en-US" sz="1200" b="1" kern="0" dirty="0" smtClean="0">
                <a:latin typeface="Arial AM" pitchFamily="34" charset="0"/>
                <a:cs typeface="+mn-cs"/>
              </a:rPr>
              <a:t> ¹ÇñùáñáßáõÙÁ µ³ó³ïñáõÙ ¿ Ýñ³Ýáí, </a:t>
            </a:r>
            <a:r>
              <a:rPr lang="en-US" sz="1200" b="1" kern="0" dirty="0" err="1" smtClean="0">
                <a:latin typeface="Arial AM" pitchFamily="34" charset="0"/>
                <a:cs typeface="+mn-cs"/>
              </a:rPr>
              <a:t>áñ</a:t>
            </a:r>
            <a:r>
              <a:rPr lang="en-US" sz="1200" b="1" kern="0" dirty="0" smtClean="0">
                <a:latin typeface="Arial AM" pitchFamily="34" charset="0"/>
                <a:cs typeface="+mn-cs"/>
              </a:rPr>
              <a:t> </a:t>
            </a:r>
            <a:r>
              <a:rPr lang="en-US" sz="1200" b="1" i="1" kern="0" dirty="0" smtClean="0">
                <a:latin typeface="Arial AM" pitchFamily="34" charset="0"/>
                <a:cs typeface="+mn-cs"/>
              </a:rPr>
              <a:t>Ïó³ÝÏ³Ý³ñ ËÃ³Ý»É Ñ³ÛÏ³Ï³Ý ³ñï³¹ñ³ÝùÇÝ »õ ³ñï³¹ñáÕÇÝ, ù³ÝÇ </a:t>
            </a:r>
            <a:r>
              <a:rPr lang="en-US" sz="1200" b="1" i="1" kern="0" dirty="0" err="1" smtClean="0">
                <a:latin typeface="Arial AM" pitchFamily="34" charset="0"/>
                <a:cs typeface="+mn-cs"/>
              </a:rPr>
              <a:t>áñ</a:t>
            </a:r>
            <a:r>
              <a:rPr lang="en-US" sz="1200" b="1" i="1" kern="0" dirty="0" smtClean="0">
                <a:latin typeface="Arial AM" pitchFamily="34" charset="0"/>
                <a:cs typeface="+mn-cs"/>
              </a:rPr>
              <a:t> Ñ³ÛÏ³Ï³Ý ³ñï³¹ñáÕÝ»ñÇ ½³ñ·³óáõÙÁ </a:t>
            </a:r>
            <a:r>
              <a:rPr lang="en-US" sz="1200" b="1" i="1" kern="0" dirty="0" err="1" smtClean="0">
                <a:latin typeface="Arial AM" pitchFamily="34" charset="0"/>
                <a:cs typeface="+mn-cs"/>
              </a:rPr>
              <a:t>û·áõï</a:t>
            </a:r>
            <a:r>
              <a:rPr lang="en-US" sz="1200" b="1" i="1" kern="0" dirty="0" smtClean="0">
                <a:latin typeface="Arial AM" pitchFamily="34" charset="0"/>
                <a:cs typeface="+mn-cs"/>
              </a:rPr>
              <a:t> ¿ Ð³Û³ëï³ÝÇ ïÝï»ëáõÃÛ³ÝÁ</a:t>
            </a:r>
            <a:r>
              <a:rPr lang="en-US" sz="1200" b="1" kern="0" dirty="0" smtClean="0">
                <a:latin typeface="Arial AM" pitchFamily="34" charset="0"/>
                <a:cs typeface="+mn-cs"/>
              </a:rPr>
              <a:t>: </a:t>
            </a:r>
          </a:p>
          <a:p>
            <a:pPr marL="742950" lvl="1" indent="-285750" eaLnBrk="0" hangingPunct="0">
              <a:buClr>
                <a:schemeClr val="accent2"/>
              </a:buClr>
              <a:buSzPct val="80000"/>
              <a:buNone/>
            </a:pPr>
            <a:endParaRPr kumimoji="0" lang="en-US" sz="11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AM" pitchFamily="34" charset="0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453054"/>
            <a:ext cx="8229600" cy="1143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0800000" scaled="0"/>
            <a:tileRect/>
          </a:gra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/>
            </a:r>
            <a:b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</a:b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/>
            </a:r>
            <a:b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</a:br>
            <a:r>
              <a:rPr kumimoji="0" lang="en-US" sz="22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AM" pitchFamily="34" charset="0"/>
                <a:ea typeface="+mj-ea"/>
                <a:cs typeface="+mj-cs"/>
              </a:rPr>
              <a:t> ìºð²ԲºðØàôÜø / Í³·Ù³Ý Ï³ñ»õáñáõÃÛáõÝÁ</a:t>
            </a: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AM" pitchFamily="34" charset="0"/>
              <a:ea typeface="+mj-ea"/>
              <a:cs typeface="+mj-cs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1311" y="3730435"/>
            <a:ext cx="6840000" cy="27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4205"/>
            <a:ext cx="8229600" cy="1143000"/>
          </a:xfr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0800000" scaled="0"/>
            <a:tileRect/>
          </a:gradFill>
        </p:spPr>
        <p:txBody>
          <a:bodyPr/>
          <a:lstStyle/>
          <a:p>
            <a:pPr algn="ctr" eaLnBrk="1" hangingPunct="1">
              <a:defRPr/>
            </a:pPr>
            <a:r>
              <a:rPr lang="ru-RU" sz="1400" b="1" dirty="0" smtClean="0">
                <a:latin typeface="Arial AM" pitchFamily="34" charset="0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lang="en-US" sz="1400" b="1" dirty="0" smtClean="0">
                <a:latin typeface="Arial AM" pitchFamily="34" charset="0"/>
              </a:rPr>
              <a:t/>
            </a:r>
            <a:br>
              <a:rPr lang="en-US" sz="1400" b="1" dirty="0" smtClean="0">
                <a:latin typeface="Arial AM" pitchFamily="34" charset="0"/>
              </a:rPr>
            </a:br>
            <a:r>
              <a:rPr lang="en-US" sz="1400" dirty="0" smtClean="0">
                <a:latin typeface="Arial AM" pitchFamily="34" charset="0"/>
              </a:rPr>
              <a:t/>
            </a:r>
            <a:br>
              <a:rPr lang="en-US" sz="1400" dirty="0" smtClean="0">
                <a:latin typeface="Arial AM" pitchFamily="34" charset="0"/>
              </a:rPr>
            </a:br>
            <a:r>
              <a:rPr lang="en-US" sz="2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AM" pitchFamily="34" charset="0"/>
              </a:rPr>
              <a:t> ìºð²ԲºðØàôÜø / </a:t>
            </a:r>
            <a:r>
              <a:rPr lang="en-US" sz="19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AM" pitchFamily="34" charset="0"/>
              </a:rPr>
              <a:t>áñ³Ï, ·ÇÝ, փ³Ã»Ã³íáñáõÙ, Ñ³ë³Ý»ÉÇáõÃÛáõÝ</a:t>
            </a:r>
            <a:endParaRPr lang="ru-RU" sz="1900" b="1" dirty="0" smtClean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AM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616928"/>
            <a:ext cx="4040188" cy="256478"/>
          </a:xfrm>
        </p:spPr>
        <p:txBody>
          <a:bodyPr anchor="ctr"/>
          <a:lstStyle/>
          <a:p>
            <a:r>
              <a:rPr lang="en-US" sz="1200" dirty="0" smtClean="0">
                <a:latin typeface="Arial AM" pitchFamily="34" charset="0"/>
              </a:rPr>
              <a:t>¶Ý³Ñ³ïÙ³Ý ë³Ý¹Õ³Ï</a:t>
            </a:r>
            <a:endParaRPr lang="en-US" sz="1200" dirty="0">
              <a:latin typeface="Arial AM" pitchFamily="34" charset="0"/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2049" y="3442590"/>
            <a:ext cx="5257808" cy="278781"/>
          </a:xfrm>
        </p:spPr>
        <p:txBody>
          <a:bodyPr anchor="ctr"/>
          <a:lstStyle/>
          <a:p>
            <a:r>
              <a:rPr lang="en-US" sz="1200" dirty="0" smtClean="0">
                <a:latin typeface="Arial AM" pitchFamily="34" charset="0"/>
              </a:rPr>
              <a:t>âå³ï³ëË³ÝáÕÝ»ñÇ (·Ý³Ñ³ï»É ãÏ³ñáÕ³óáÕÝ»ñÇ) Ù³ëÝ³µ³ÅÇÝÁ</a:t>
            </a:r>
            <a:endParaRPr lang="en-US" sz="1200" dirty="0">
              <a:latin typeface="Arial AM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57364"/>
            <a:ext cx="7186634" cy="1328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7096" y="3691055"/>
            <a:ext cx="8219705" cy="275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666699">
                  <a:tint val="44500"/>
                  <a:satMod val="160000"/>
                </a:srgbClr>
              </a:gs>
              <a:gs pos="100000">
                <a:srgbClr val="666699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algn="ctr" eaLnBrk="1" hangingPunct="1">
              <a:defRPr/>
            </a:pPr>
            <a:r>
              <a:rPr lang="ru-RU" sz="1400" b="1" dirty="0" smtClean="0">
                <a:latin typeface="Arial AM" pitchFamily="34" charset="0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lang="en-US" sz="1400" b="1" dirty="0" smtClean="0">
                <a:latin typeface="Arial AM" pitchFamily="34" charset="0"/>
              </a:rPr>
              <a:t/>
            </a:r>
            <a:br>
              <a:rPr lang="en-US" sz="1400" b="1" dirty="0" smtClean="0">
                <a:latin typeface="Arial AM" pitchFamily="34" charset="0"/>
              </a:rPr>
            </a:br>
            <a:r>
              <a:rPr lang="en-US" sz="1400" dirty="0" smtClean="0">
                <a:latin typeface="Arial AM" pitchFamily="34" charset="0"/>
              </a:rPr>
              <a:t/>
            </a:r>
            <a:br>
              <a:rPr lang="en-US" sz="1400" dirty="0" smtClean="0">
                <a:latin typeface="Arial AM" pitchFamily="34" charset="0"/>
              </a:rPr>
            </a:br>
            <a:r>
              <a:rPr lang="en-US" sz="2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AM" pitchFamily="34" charset="0"/>
              </a:rPr>
              <a:t>Ðºî²¼àîàôÂÚ²Ü Æð²Î²Ü²òàôØÀ  </a:t>
            </a:r>
            <a:endParaRPr lang="ru-RU" sz="2200" b="1" dirty="0" smtClean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AM" pitchFamily="34" charset="0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800" b="1" u="sng" smtClean="0">
                <a:solidFill>
                  <a:srgbClr val="666699"/>
                </a:solidFill>
                <a:latin typeface="Arial AM" pitchFamily="34" charset="0"/>
              </a:rPr>
              <a:t>Ü³Ë³Ó»éÝáÕª</a:t>
            </a:r>
            <a:r>
              <a:rPr lang="en-US" sz="2100" b="1" smtClean="0">
                <a:solidFill>
                  <a:srgbClr val="FF3300"/>
                </a:solidFill>
                <a:latin typeface="Arial AM" pitchFamily="34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smtClean="0">
                <a:solidFill>
                  <a:srgbClr val="FF3300"/>
                </a:solidFill>
                <a:latin typeface="Arial AM" pitchFamily="34" charset="0"/>
              </a:rPr>
              <a:t>USAID CAPS Ìñ³·Çñ</a:t>
            </a:r>
          </a:p>
          <a:p>
            <a:pPr eaLnBrk="1" hangingPunct="1">
              <a:buFont typeface="Wingdings" pitchFamily="2" charset="2"/>
              <a:buNone/>
            </a:pPr>
            <a:endParaRPr lang="en-US" b="1" smtClean="0">
              <a:solidFill>
                <a:srgbClr val="FF3300"/>
              </a:solidFill>
              <a:latin typeface="Arial AM" pitchFamily="34" charset="0"/>
            </a:endParaRPr>
          </a:p>
          <a:p>
            <a:pPr eaLnBrk="1" hangingPunct="1"/>
            <a:r>
              <a:rPr lang="en-US" sz="1800" b="1" u="sng" smtClean="0">
                <a:solidFill>
                  <a:srgbClr val="666699"/>
                </a:solidFill>
                <a:latin typeface="Arial AM" pitchFamily="34" charset="0"/>
              </a:rPr>
              <a:t>Æñ³Ï³Ý³óÝáÕª</a:t>
            </a:r>
            <a:r>
              <a:rPr lang="en-US" sz="1800" b="1" u="sng" smtClean="0">
                <a:solidFill>
                  <a:srgbClr val="0000FF"/>
                </a:solidFill>
                <a:latin typeface="Arial AM" pitchFamily="34" charset="0"/>
              </a:rPr>
              <a:t> </a:t>
            </a:r>
            <a:r>
              <a:rPr lang="en-US" sz="2100" b="1" smtClean="0">
                <a:solidFill>
                  <a:srgbClr val="0000FF"/>
                </a:solidFill>
                <a:latin typeface="Arial AM" pitchFamily="34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smtClean="0">
                <a:solidFill>
                  <a:srgbClr val="0000FF"/>
                </a:solidFill>
                <a:latin typeface="Arial AM" pitchFamily="34" charset="0"/>
              </a:rPr>
              <a:t>²Ø ö²ðÂÜÀð¼ øàÜê²ÈÂÆÜ¶ ø²ØöÜÆ</a:t>
            </a:r>
          </a:p>
          <a:p>
            <a:pPr eaLnBrk="1" hangingPunct="1">
              <a:buFont typeface="Wingdings" pitchFamily="2" charset="2"/>
              <a:buNone/>
            </a:pPr>
            <a:endParaRPr lang="en-US" b="1" smtClean="0">
              <a:solidFill>
                <a:srgbClr val="FF3300"/>
              </a:solidFill>
              <a:latin typeface="Arial AM" pitchFamily="34" charset="0"/>
            </a:endParaRPr>
          </a:p>
          <a:p>
            <a:pPr eaLnBrk="1" hangingPunct="1"/>
            <a:r>
              <a:rPr lang="en-US" sz="1800" b="1" u="sng" smtClean="0">
                <a:solidFill>
                  <a:srgbClr val="666699"/>
                </a:solidFill>
                <a:latin typeface="Arial AM" pitchFamily="34" charset="0"/>
              </a:rPr>
              <a:t>Ä³ÙÏ»ïª</a:t>
            </a:r>
            <a:r>
              <a:rPr lang="en-US" sz="2100" b="1" smtClean="0">
                <a:solidFill>
                  <a:srgbClr val="008000"/>
                </a:solidFill>
                <a:latin typeface="Arial AM" pitchFamily="34" charset="0"/>
              </a:rPr>
              <a:t>	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smtClean="0">
                <a:solidFill>
                  <a:srgbClr val="008000"/>
                </a:solidFill>
                <a:latin typeface="Arial AM" pitchFamily="34" charset="0"/>
              </a:rPr>
              <a:t>2008Ã. ³åñÇÉ-ÑáõÉÇë </a:t>
            </a:r>
          </a:p>
          <a:p>
            <a:pPr eaLnBrk="1" hangingPunct="1"/>
            <a:endParaRPr lang="ru-RU" sz="2400" b="1" smtClean="0">
              <a:solidFill>
                <a:srgbClr val="008000"/>
              </a:solidFill>
              <a:latin typeface="Arial AM" pitchFamily="34" charset="0"/>
            </a:endParaRPr>
          </a:p>
        </p:txBody>
      </p:sp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2392363"/>
            <a:ext cx="181768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1538" y="2376488"/>
            <a:ext cx="13430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6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3275" y="3298825"/>
            <a:ext cx="15875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09598"/>
            <a:ext cx="8218449" cy="428627"/>
          </a:xfrm>
        </p:spPr>
        <p:txBody>
          <a:bodyPr anchor="ctr"/>
          <a:lstStyle/>
          <a:p>
            <a:pPr algn="ctr"/>
            <a:r>
              <a:rPr lang="en-US" sz="1600" dirty="0" smtClean="0">
                <a:latin typeface="Arial AM" pitchFamily="34" charset="0"/>
              </a:rPr>
              <a:t>1. ԲÝ³ÏÇã-ëå³éáÕÝ»ñ</a:t>
            </a:r>
            <a:endParaRPr lang="en-US" sz="1600" dirty="0">
              <a:latin typeface="Arial AM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9161"/>
            <a:ext cx="4040188" cy="4197361"/>
          </a:xfrm>
        </p:spPr>
        <p:txBody>
          <a:bodyPr/>
          <a:lstStyle/>
          <a:p>
            <a:pPr>
              <a:buNone/>
            </a:pPr>
            <a:r>
              <a:rPr lang="en-US" sz="1200" b="1" dirty="0" smtClean="0">
                <a:latin typeface="Arial AM" pitchFamily="34" charset="0"/>
              </a:rPr>
              <a:t>	ԲÝ³ÏÇã-ëå³éáÕÝ»ñÇ ³ÛÝ Ù³ëÁ, </a:t>
            </a:r>
            <a:r>
              <a:rPr lang="en-US" sz="1200" b="1" dirty="0" err="1" smtClean="0">
                <a:latin typeface="Arial AM" pitchFamily="34" charset="0"/>
              </a:rPr>
              <a:t>áí</a:t>
            </a:r>
            <a:r>
              <a:rPr lang="en-US" sz="1200" b="1" dirty="0" smtClean="0">
                <a:latin typeface="Arial AM" pitchFamily="34" charset="0"/>
              </a:rPr>
              <a:t> Ï³ñáÕ³ó»É ¿ Ñ³Ý¹»ë ·³É Ñ³Ù»Ù³ï³Ï³Ý ·Ý³Ñ³ï³Ï³ÝÝ»ñáíª</a:t>
            </a:r>
          </a:p>
          <a:p>
            <a:endParaRPr lang="en-US" sz="1200" b="1" dirty="0" smtClean="0">
              <a:latin typeface="Arial AM" pitchFamily="34" charset="0"/>
            </a:endParaRPr>
          </a:p>
          <a:p>
            <a:r>
              <a:rPr lang="en-US" sz="1200" i="1" dirty="0" smtClean="0">
                <a:latin typeface="Arial AM" pitchFamily="34" charset="0"/>
              </a:rPr>
              <a:t>¹ñ³Ýó 36%-Á </a:t>
            </a:r>
            <a:r>
              <a:rPr lang="en-US" sz="1200" i="1" dirty="0" err="1" smtClean="0">
                <a:latin typeface="Arial AM" pitchFamily="34" charset="0"/>
              </a:rPr>
              <a:t>ÑÇÙÝí»É</a:t>
            </a:r>
            <a:r>
              <a:rPr lang="en-US" sz="1200" i="1" dirty="0" smtClean="0">
                <a:latin typeface="Arial AM" pitchFamily="34" charset="0"/>
              </a:rPr>
              <a:t> ¹»Õ³ÙÇçáóÝ»ñ ëå³é»Éáõ ë»փ³Ï³Ý </a:t>
            </a:r>
            <a:r>
              <a:rPr lang="en-US" sz="1200" i="1" dirty="0" err="1" smtClean="0">
                <a:latin typeface="Arial AM" pitchFamily="34" charset="0"/>
              </a:rPr>
              <a:t>փáñÓÇ</a:t>
            </a:r>
            <a:r>
              <a:rPr lang="en-US" sz="1200" i="1" dirty="0" smtClean="0">
                <a:latin typeface="Arial AM" pitchFamily="34" charset="0"/>
              </a:rPr>
              <a:t> íñ³,</a:t>
            </a:r>
          </a:p>
          <a:p>
            <a:endParaRPr lang="en-US" sz="1200" i="1" dirty="0" smtClean="0">
              <a:latin typeface="Arial AM" pitchFamily="34" charset="0"/>
            </a:endParaRPr>
          </a:p>
          <a:p>
            <a:r>
              <a:rPr lang="en-US" sz="1200" i="1" dirty="0" smtClean="0">
                <a:latin typeface="Arial AM" pitchFamily="34" charset="0"/>
              </a:rPr>
              <a:t>24%-Ç ·Ý³Ñ³ï³Ï³ÝÝ»ñÁ Ó»õ³íáñí»É »Ý Í³ÝáÃÝ»ñÇ »õ µ³ñ»Ï³ÙÝ»ñÇ ËáñÑáõñ¹Ý»ñÇ ÑÇÙ³Ý íñ³,</a:t>
            </a:r>
          </a:p>
          <a:p>
            <a:endParaRPr lang="en-US" sz="1200" i="1" dirty="0" smtClean="0">
              <a:latin typeface="Arial AM" pitchFamily="34" charset="0"/>
            </a:endParaRPr>
          </a:p>
          <a:p>
            <a:r>
              <a:rPr lang="en-US" sz="1200" i="1" dirty="0" smtClean="0">
                <a:latin typeface="Arial AM" pitchFamily="34" charset="0"/>
              </a:rPr>
              <a:t>17%-Á </a:t>
            </a:r>
            <a:r>
              <a:rPr lang="en-US" sz="1200" i="1" dirty="0" err="1" smtClean="0">
                <a:latin typeface="Arial AM" pitchFamily="34" charset="0"/>
              </a:rPr>
              <a:t>ÑÇÙÝí»É</a:t>
            </a:r>
            <a:r>
              <a:rPr lang="en-US" sz="1200" i="1" dirty="0" smtClean="0">
                <a:latin typeface="Arial AM" pitchFamily="34" charset="0"/>
              </a:rPr>
              <a:t> ¿ µÅßÏ³Ï³Ý Ñ»éáõë³ï³Ñ³Õáñ¹áõÙÝ»ñÇó »õ ·áí³½¹Çó ëï³ó³Í ïå³íáñáõÃÛáõÝÝ»ñÇ íñ³,</a:t>
            </a:r>
          </a:p>
          <a:p>
            <a:endParaRPr lang="en-US" sz="1200" i="1" dirty="0" smtClean="0">
              <a:latin typeface="Arial AM" pitchFamily="34" charset="0"/>
            </a:endParaRPr>
          </a:p>
          <a:p>
            <a:r>
              <a:rPr lang="en-US" sz="1200" i="1" dirty="0" smtClean="0">
                <a:latin typeface="Arial AM" pitchFamily="34" charset="0"/>
              </a:rPr>
              <a:t>11%-Áª µ</a:t>
            </a:r>
            <a:r>
              <a:rPr lang="en-US" sz="1200" i="1" dirty="0" err="1" smtClean="0">
                <a:latin typeface="Arial AM" pitchFamily="34" charset="0"/>
              </a:rPr>
              <a:t>ÅÇßÏÝ»ñÇ</a:t>
            </a:r>
            <a:r>
              <a:rPr lang="en-US" sz="1200" i="1" dirty="0" smtClean="0">
                <a:latin typeface="Arial AM" pitchFamily="34" charset="0"/>
              </a:rPr>
              <a:t> »õ ¹»Õ³ïÝ»ñÇ ³ßË³ïáÕÝ»ñÇ ËáñÑáõñ¹Ý»ñÇ íñ³</a:t>
            </a:r>
          </a:p>
          <a:p>
            <a:endParaRPr lang="en-US" sz="1200" i="1" dirty="0" smtClean="0">
              <a:latin typeface="Arial AM" pitchFamily="34" charset="0"/>
            </a:endParaRPr>
          </a:p>
          <a:p>
            <a:r>
              <a:rPr lang="en-US" sz="1200" i="1" dirty="0" smtClean="0">
                <a:latin typeface="Arial AM" pitchFamily="34" charset="0"/>
              </a:rPr>
              <a:t>ÙÝ³ó³ÍÁ </a:t>
            </a:r>
            <a:r>
              <a:rPr lang="en-US" sz="1200" i="1" dirty="0" err="1" smtClean="0">
                <a:latin typeface="Arial AM" pitchFamily="34" charset="0"/>
              </a:rPr>
              <a:t>ã»Ý</a:t>
            </a:r>
            <a:r>
              <a:rPr lang="en-US" sz="1200" i="1" dirty="0" smtClean="0">
                <a:latin typeface="Arial AM" pitchFamily="34" charset="0"/>
              </a:rPr>
              <a:t> Ï³ñáÕ³ÝáõÙ Ñëï³Ï </a:t>
            </a:r>
            <a:r>
              <a:rPr lang="en-US" sz="1200" i="1" dirty="0" err="1" smtClean="0">
                <a:latin typeface="Arial AM" pitchFamily="34" charset="0"/>
              </a:rPr>
              <a:t>Ýß»É</a:t>
            </a:r>
            <a:r>
              <a:rPr lang="en-US" sz="1200" i="1" dirty="0" smtClean="0">
                <a:latin typeface="Arial AM" pitchFamily="34" charset="0"/>
              </a:rPr>
              <a:t> </a:t>
            </a:r>
            <a:r>
              <a:rPr lang="en-US" sz="1200" i="1" dirty="0" err="1" smtClean="0">
                <a:latin typeface="Arial AM" pitchFamily="34" charset="0"/>
              </a:rPr>
              <a:t>Çñ»Ýó</a:t>
            </a:r>
            <a:r>
              <a:rPr lang="en-US" sz="1200" i="1" dirty="0" smtClean="0">
                <a:latin typeface="Arial AM" pitchFamily="34" charset="0"/>
              </a:rPr>
              <a:t> ·Ý³Ñ³ï³Ï³ÝÝ»ñÇ </a:t>
            </a:r>
            <a:r>
              <a:rPr lang="en-US" sz="1200" i="1" dirty="0" err="1" smtClean="0">
                <a:latin typeface="Arial AM" pitchFamily="34" charset="0"/>
              </a:rPr>
              <a:t>ÑÇÙù»ñÁ</a:t>
            </a:r>
            <a:r>
              <a:rPr lang="en-US" sz="1200" i="1" dirty="0" smtClean="0">
                <a:latin typeface="Arial AM" pitchFamily="34" charset="0"/>
              </a:rPr>
              <a:t> </a:t>
            </a:r>
            <a:endParaRPr lang="en-US" sz="1200" i="1" dirty="0">
              <a:latin typeface="Arial AM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4205"/>
            <a:ext cx="8229600" cy="1143000"/>
          </a:xfr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0800000" scaled="0"/>
            <a:tileRect/>
          </a:gradFill>
        </p:spPr>
        <p:txBody>
          <a:bodyPr/>
          <a:lstStyle/>
          <a:p>
            <a:pPr algn="ctr" eaLnBrk="1" hangingPunct="1">
              <a:defRPr/>
            </a:pPr>
            <a:r>
              <a:rPr lang="ru-RU" sz="1400" b="1" dirty="0" smtClean="0">
                <a:latin typeface="Arial AM" pitchFamily="34" charset="0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lang="en-US" sz="1400" b="1" dirty="0" smtClean="0">
                <a:latin typeface="Arial AM" pitchFamily="34" charset="0"/>
              </a:rPr>
              <a:t/>
            </a:r>
            <a:br>
              <a:rPr lang="en-US" sz="1400" b="1" dirty="0" smtClean="0">
                <a:latin typeface="Arial AM" pitchFamily="34" charset="0"/>
              </a:rPr>
            </a:br>
            <a:r>
              <a:rPr lang="en-US" sz="1400" dirty="0" smtClean="0">
                <a:latin typeface="Arial AM" pitchFamily="34" charset="0"/>
              </a:rPr>
              <a:t/>
            </a:r>
            <a:br>
              <a:rPr lang="en-US" sz="1400" dirty="0" smtClean="0">
                <a:latin typeface="Arial AM" pitchFamily="34" charset="0"/>
              </a:rPr>
            </a:br>
            <a:r>
              <a:rPr lang="en-US" sz="2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AM" pitchFamily="34" charset="0"/>
              </a:rPr>
              <a:t> ìºð²ԲºðØàôÜø / </a:t>
            </a:r>
            <a:r>
              <a:rPr lang="en-US" sz="19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AM" pitchFamily="34" charset="0"/>
              </a:rPr>
              <a:t>áñ³Ï, ·ÇÝ, փ³Ã»Ã³íáñáõÙ, Ñ³ë³Ý»ÉÇáõÃÛáõÝ</a:t>
            </a:r>
            <a:endParaRPr lang="ru-RU" sz="1900" b="1" dirty="0" smtClean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AM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68021" y="2059625"/>
            <a:ext cx="4091628" cy="3409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1529"/>
            <a:ext cx="4040188" cy="477055"/>
          </a:xfrm>
        </p:spPr>
        <p:txBody>
          <a:bodyPr anchor="ctr"/>
          <a:lstStyle/>
          <a:p>
            <a:pPr lvl="0" algn="ctr">
              <a:buClr>
                <a:srgbClr val="00007D"/>
              </a:buClr>
            </a:pPr>
            <a:r>
              <a:rPr lang="en-US" sz="1600" dirty="0" smtClean="0">
                <a:solidFill>
                  <a:srgbClr val="000000"/>
                </a:solidFill>
                <a:latin typeface="Arial AM" pitchFamily="34" charset="0"/>
              </a:rPr>
              <a:t>2. ¶ÝáõÙÝ»ñÇ å³ï³ëË³Ý³ïáõÝ»ñ</a:t>
            </a:r>
            <a:endParaRPr lang="en-US" sz="1600" dirty="0">
              <a:solidFill>
                <a:srgbClr val="000000"/>
              </a:solidFill>
              <a:latin typeface="Arial AM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4205"/>
            <a:ext cx="8229600" cy="1143000"/>
          </a:xfr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0800000" scaled="0"/>
            <a:tileRect/>
          </a:gradFill>
        </p:spPr>
        <p:txBody>
          <a:bodyPr/>
          <a:lstStyle/>
          <a:p>
            <a:pPr algn="ctr" eaLnBrk="1" hangingPunct="1">
              <a:defRPr/>
            </a:pPr>
            <a:r>
              <a:rPr lang="ru-RU" sz="1400" b="1" dirty="0" smtClean="0">
                <a:latin typeface="Arial AM" pitchFamily="34" charset="0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lang="en-US" sz="1400" b="1" dirty="0" smtClean="0">
                <a:latin typeface="Arial AM" pitchFamily="34" charset="0"/>
              </a:rPr>
              <a:t/>
            </a:r>
            <a:br>
              <a:rPr lang="en-US" sz="1400" b="1" dirty="0" smtClean="0">
                <a:latin typeface="Arial AM" pitchFamily="34" charset="0"/>
              </a:rPr>
            </a:br>
            <a:r>
              <a:rPr lang="en-US" sz="1400" dirty="0" smtClean="0">
                <a:latin typeface="Arial AM" pitchFamily="34" charset="0"/>
              </a:rPr>
              <a:t/>
            </a:r>
            <a:br>
              <a:rPr lang="en-US" sz="1400" dirty="0" smtClean="0">
                <a:latin typeface="Arial AM" pitchFamily="34" charset="0"/>
              </a:rPr>
            </a:br>
            <a:r>
              <a:rPr lang="en-US" sz="2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AM" pitchFamily="34" charset="0"/>
              </a:rPr>
              <a:t> ìºð²ԲºðØàôÜø / </a:t>
            </a:r>
            <a:r>
              <a:rPr lang="en-US" sz="19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AM" pitchFamily="34" charset="0"/>
              </a:rPr>
              <a:t>áñ³Ï, ·ÇÝ, փ³Ã»Ã³íáñáõÙ, Ñ³ë³Ý»ÉÇáõÃÛáõÝ</a:t>
            </a:r>
            <a:endParaRPr lang="ru-RU" sz="1900" b="1" dirty="0" smtClean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AM" pitchFamily="34" charset="0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645025" y="1661529"/>
            <a:ext cx="4041775" cy="479504"/>
          </a:xfrm>
        </p:spPr>
        <p:txBody>
          <a:bodyPr anchor="ctr"/>
          <a:lstStyle/>
          <a:p>
            <a:pPr lvl="0" algn="ctr">
              <a:buClr>
                <a:srgbClr val="00007D"/>
              </a:buClr>
            </a:pPr>
            <a:r>
              <a:rPr lang="en-US" sz="1600" dirty="0" smtClean="0">
                <a:solidFill>
                  <a:srgbClr val="000000"/>
                </a:solidFill>
                <a:latin typeface="Arial AM" pitchFamily="34" charset="0"/>
              </a:rPr>
              <a:t>3. </a:t>
            </a:r>
            <a:r>
              <a:rPr lang="en-US" sz="1600" dirty="0" err="1" smtClean="0">
                <a:solidFill>
                  <a:srgbClr val="000000"/>
                </a:solidFill>
                <a:latin typeface="Arial AM" pitchFamily="34" charset="0"/>
              </a:rPr>
              <a:t>ԲÅÇßÏÝ»ñ</a:t>
            </a:r>
            <a:endParaRPr lang="en-US" sz="1600" dirty="0">
              <a:solidFill>
                <a:srgbClr val="000000"/>
              </a:solidFill>
              <a:latin typeface="Arial AM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6931" y="2203403"/>
            <a:ext cx="3990755" cy="3304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259159"/>
            <a:ext cx="4052534" cy="3239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 txBox="1">
            <a:spLocks/>
          </p:cNvSpPr>
          <p:nvPr/>
        </p:nvSpPr>
        <p:spPr>
          <a:xfrm>
            <a:off x="457200" y="1661529"/>
            <a:ext cx="4040188" cy="477055"/>
          </a:xfrm>
          <a:prstGeom prst="rect">
            <a:avLst/>
          </a:prstGeom>
        </p:spPr>
        <p:txBody>
          <a:bodyPr anchor="ctr"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AM" pitchFamily="34" charset="0"/>
                <a:ea typeface="+mn-ea"/>
                <a:cs typeface="+mn-cs"/>
              </a:rPr>
              <a:t>4. ¸»Õ³ïÝ»ñÇ Õ»Ï³í³ñÝ»ñ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AM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464205"/>
            <a:ext cx="8229600" cy="1143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0800000" scaled="0"/>
            <a:tileRect/>
          </a:gra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/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</a:b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AM" pitchFamily="34" charset="0"/>
                <a:ea typeface="+mj-ea"/>
                <a:cs typeface="+mj-cs"/>
              </a:rPr>
              <a:t> ìºð²ԲºðØàôÜø / </a:t>
            </a: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AM" pitchFamily="34" charset="0"/>
                <a:ea typeface="+mj-ea"/>
                <a:cs typeface="+mj-cs"/>
              </a:rPr>
              <a:t>áñ³Ï, ·ÇÝ, փ³Ã»Ã³íáñáõÙ, Ñ³ë³Ý»ÉÇáõÃÛáõÝ</a:t>
            </a:r>
            <a:endParaRPr kumimoji="0" lang="ru-RU" sz="19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AM" pitchFamily="34" charset="0"/>
              <a:ea typeface="+mj-ea"/>
              <a:cs typeface="+mj-cs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645025" y="1661529"/>
            <a:ext cx="4041775" cy="479504"/>
          </a:xfrm>
          <a:prstGeom prst="rect">
            <a:avLst/>
          </a:prstGeom>
        </p:spPr>
        <p:txBody>
          <a:bodyPr anchor="ctr"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AM" pitchFamily="34" charset="0"/>
                <a:ea typeface="+mn-ea"/>
                <a:cs typeface="+mn-cs"/>
              </a:rPr>
              <a:t>5. ¸»Õ³ïÝ»ñÇ ³ßË³ïáÕÝ»ñ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AM" pitchFamily="34" charset="0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675" y="2243021"/>
            <a:ext cx="4118750" cy="3114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8378" y="2276474"/>
            <a:ext cx="4138178" cy="3081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05775"/>
            <a:ext cx="8218449" cy="569099"/>
          </a:xfrm>
        </p:spPr>
        <p:txBody>
          <a:bodyPr anchor="ctr"/>
          <a:lstStyle/>
          <a:p>
            <a:pPr lvl="0" algn="ctr">
              <a:buClr>
                <a:srgbClr val="00007D"/>
              </a:buClr>
            </a:pPr>
            <a:r>
              <a:rPr lang="en-US" sz="1600" dirty="0" smtClean="0">
                <a:solidFill>
                  <a:srgbClr val="000000"/>
                </a:solidFill>
                <a:latin typeface="Arial AM" pitchFamily="34" charset="0"/>
              </a:rPr>
              <a:t>2. ԲáõÅÑÇÙÝ³ñÏÝ»ñáõÙ ·ÝáõÙÝ»ñÇ å³ï³ëË³Ý³ïáõÝ»ñ</a:t>
            </a:r>
          </a:p>
        </p:txBody>
      </p:sp>
      <p:sp>
        <p:nvSpPr>
          <p:cNvPr id="7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57200" y="464205"/>
            <a:ext cx="8229600" cy="1143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0800000" scaled="0"/>
            <a:tileRect/>
          </a:gra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/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</a:b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AM" pitchFamily="34" charset="0"/>
                <a:ea typeface="+mj-ea"/>
                <a:cs typeface="+mj-cs"/>
              </a:rPr>
              <a:t> ìºð²ԲºðØàôÜø / </a:t>
            </a: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AM" pitchFamily="34" charset="0"/>
                <a:ea typeface="+mj-ea"/>
                <a:cs typeface="+mj-cs"/>
              </a:rPr>
              <a:t>³é³ÝÓÇÝ µ</a:t>
            </a:r>
            <a:r>
              <a:rPr kumimoji="0" lang="en-US" sz="19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AM" pitchFamily="34" charset="0"/>
                <a:ea typeface="+mj-ea"/>
                <a:cs typeface="+mj-cs"/>
              </a:rPr>
              <a:t>ÝáñáßÇãÝ»ñÇ</a:t>
            </a: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AM" pitchFamily="34" charset="0"/>
                <a:ea typeface="+mj-ea"/>
                <a:cs typeface="+mj-cs"/>
              </a:rPr>
              <a:t> ·Ý³Ñ³ï³Ï³ÝÝ»ñ</a:t>
            </a:r>
            <a:endParaRPr kumimoji="0" lang="ru-RU" sz="19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AM" pitchFamily="34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99821"/>
            <a:ext cx="8331334" cy="377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 txBox="1">
            <a:spLocks/>
          </p:cNvSpPr>
          <p:nvPr/>
        </p:nvSpPr>
        <p:spPr>
          <a:xfrm>
            <a:off x="457199" y="1605775"/>
            <a:ext cx="8218449" cy="569099"/>
          </a:xfrm>
          <a:prstGeom prst="rect">
            <a:avLst/>
          </a:prstGeom>
        </p:spPr>
        <p:txBody>
          <a:bodyPr anchor="ctr"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None/>
              <a:tabLst/>
              <a:defRPr/>
            </a:pPr>
            <a:r>
              <a:rPr lang="en-US" sz="1600" b="1" kern="0" dirty="0" smtClean="0">
                <a:solidFill>
                  <a:srgbClr val="000000"/>
                </a:solidFill>
                <a:latin typeface="Arial AM" pitchFamily="34" charset="0"/>
                <a:cs typeface="+mn-cs"/>
              </a:rPr>
              <a:t>4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AM" pitchFamily="34" charset="0"/>
                <a:ea typeface="+mn-ea"/>
                <a:cs typeface="+mn-cs"/>
              </a:rPr>
              <a:t>. ¸»Õ³ïÝ»ñÇ Õ»Ï³í³ñÝ»ñ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464205"/>
            <a:ext cx="8229600" cy="1143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0800000" scaled="0"/>
            <a:tileRect/>
          </a:gra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/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</a:b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AM" pitchFamily="34" charset="0"/>
                <a:ea typeface="+mj-ea"/>
                <a:cs typeface="+mj-cs"/>
              </a:rPr>
              <a:t> ìºð²ԲºðØàôÜø / </a:t>
            </a: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AM" pitchFamily="34" charset="0"/>
                <a:ea typeface="+mj-ea"/>
                <a:cs typeface="+mj-cs"/>
              </a:rPr>
              <a:t>³é³ÝÓÇÝ µ</a:t>
            </a:r>
            <a:r>
              <a:rPr kumimoji="0" lang="en-US" sz="19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AM" pitchFamily="34" charset="0"/>
                <a:ea typeface="+mj-ea"/>
                <a:cs typeface="+mj-cs"/>
              </a:rPr>
              <a:t>ÝáñáßÇãÝ»ñÇ</a:t>
            </a: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AM" pitchFamily="34" charset="0"/>
                <a:ea typeface="+mj-ea"/>
                <a:cs typeface="+mj-cs"/>
              </a:rPr>
              <a:t> ·Ý³Ñ³ï³Ï³ÝÝ»ñ</a:t>
            </a:r>
            <a:endParaRPr kumimoji="0" lang="ru-RU" sz="19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AM" pitchFamily="34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185" y="2176463"/>
            <a:ext cx="8365268" cy="3666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>
          <a:xfrm>
            <a:off x="722313" y="4406900"/>
            <a:ext cx="7772400" cy="13620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AM" pitchFamily="34" charset="0"/>
                <a:ea typeface="+mn-ea"/>
                <a:cs typeface="+mn-cs"/>
              </a:rPr>
              <a:t>êä²èàÔÜºðÆ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AM" pitchFamily="34" charset="0"/>
                <a:ea typeface="+mn-ea"/>
                <a:cs typeface="+mn-cs"/>
              </a:rPr>
              <a:t>ì²ðø²¶ÆÌÀ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AM" pitchFamily="34" charset="0"/>
              <a:ea typeface="+mn-ea"/>
              <a:cs typeface="+mn-cs"/>
            </a:endParaRPr>
          </a:p>
        </p:txBody>
      </p:sp>
      <p:sp>
        <p:nvSpPr>
          <p:cNvPr id="3" name="Text Placeholder 9"/>
          <p:cNvSpPr txBox="1">
            <a:spLocks/>
          </p:cNvSpPr>
          <p:nvPr/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n-ea"/>
                <a:cs typeface="+mn-cs"/>
              </a:rPr>
              <a:t>Բ²ÄÆÜ 4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AM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0840"/>
            <a:ext cx="3055434" cy="4048489"/>
          </a:xfrm>
        </p:spPr>
        <p:txBody>
          <a:bodyPr/>
          <a:lstStyle/>
          <a:p>
            <a:r>
              <a:rPr lang="en-US" sz="1200" dirty="0" smtClean="0">
                <a:latin typeface="Arial AM" pitchFamily="34" charset="0"/>
              </a:rPr>
              <a:t>Úáõñ³ù³ÝãÛáõñ µÝ³ÏÇã-ëå³éáÕ í³Õ Ã» </a:t>
            </a:r>
            <a:r>
              <a:rPr lang="en-US" sz="1200" dirty="0" err="1" smtClean="0">
                <a:latin typeface="Arial AM" pitchFamily="34" charset="0"/>
              </a:rPr>
              <a:t>áõß</a:t>
            </a:r>
            <a:r>
              <a:rPr lang="en-US" sz="1200" dirty="0" smtClean="0">
                <a:latin typeface="Arial AM" pitchFamily="34" charset="0"/>
              </a:rPr>
              <a:t>, Ñ³ճ³Ë Ï³Ù Ñ³½í³¹»å ëïÇåí³Í ¿ </a:t>
            </a:r>
            <a:r>
              <a:rPr lang="en-US" sz="1200" dirty="0" err="1" smtClean="0">
                <a:latin typeface="Arial AM" pitchFamily="34" charset="0"/>
              </a:rPr>
              <a:t>ÉÇÝáõÙ</a:t>
            </a:r>
            <a:r>
              <a:rPr lang="en-US" sz="1200" dirty="0" smtClean="0">
                <a:latin typeface="Arial AM" pitchFamily="34" charset="0"/>
              </a:rPr>
              <a:t> ·Ý»É ¹»Õ³ÙÇçáóÝ»ñ, </a:t>
            </a:r>
            <a:r>
              <a:rPr lang="en-US" sz="1200" dirty="0" err="1" smtClean="0">
                <a:latin typeface="Arial AM" pitchFamily="34" charset="0"/>
              </a:rPr>
              <a:t>áõëïÇ</a:t>
            </a:r>
            <a:r>
              <a:rPr lang="en-US" sz="1200" dirty="0" smtClean="0">
                <a:latin typeface="Arial AM" pitchFamily="34" charset="0"/>
              </a:rPr>
              <a:t> </a:t>
            </a:r>
            <a:r>
              <a:rPr lang="en-US" sz="1200" dirty="0" err="1" smtClean="0">
                <a:latin typeface="Arial AM" pitchFamily="34" charset="0"/>
              </a:rPr>
              <a:t>ÙÇßï</a:t>
            </a:r>
            <a:r>
              <a:rPr lang="en-US" sz="1200" dirty="0" smtClean="0">
                <a:latin typeface="Arial AM" pitchFamily="34" charset="0"/>
              </a:rPr>
              <a:t> </a:t>
            </a:r>
            <a:r>
              <a:rPr lang="en-US" sz="1200" dirty="0" err="1" smtClean="0">
                <a:latin typeface="Arial AM" pitchFamily="34" charset="0"/>
              </a:rPr>
              <a:t>ÉÇÝáõÙ</a:t>
            </a:r>
            <a:r>
              <a:rPr lang="en-US" sz="1200" dirty="0" smtClean="0">
                <a:latin typeface="Arial AM" pitchFamily="34" charset="0"/>
              </a:rPr>
              <a:t> ¿ ÙÇ »ñÏñáñ¹ </a:t>
            </a:r>
            <a:r>
              <a:rPr lang="en-US" sz="1200" dirty="0" err="1" smtClean="0">
                <a:latin typeface="Arial AM" pitchFamily="34" charset="0"/>
              </a:rPr>
              <a:t>ëáõµÛ»Ïï</a:t>
            </a:r>
            <a:r>
              <a:rPr lang="en-US" sz="1200" dirty="0" smtClean="0">
                <a:latin typeface="Arial AM" pitchFamily="34" charset="0"/>
              </a:rPr>
              <a:t> (³ÝÓ), </a:t>
            </a:r>
            <a:r>
              <a:rPr lang="en-US" sz="1200" dirty="0" err="1" smtClean="0">
                <a:latin typeface="Arial AM" pitchFamily="34" charset="0"/>
              </a:rPr>
              <a:t>áñÇ</a:t>
            </a:r>
            <a:r>
              <a:rPr lang="en-US" sz="1200" dirty="0" smtClean="0">
                <a:latin typeface="Arial AM" pitchFamily="34" charset="0"/>
              </a:rPr>
              <a:t> ËáñÑáõñ¹ÇÝ ¿ ³å³íÇÝáõÙ Ý³ª </a:t>
            </a:r>
            <a:r>
              <a:rPr lang="en-US" sz="1200" dirty="0" err="1" smtClean="0">
                <a:latin typeface="Arial AM" pitchFamily="34" charset="0"/>
              </a:rPr>
              <a:t>Çñ»Ý</a:t>
            </a:r>
            <a:r>
              <a:rPr lang="en-US" sz="1200" dirty="0" smtClean="0">
                <a:latin typeface="Arial AM" pitchFamily="34" charset="0"/>
              </a:rPr>
              <a:t> ³ÝÑñ³Å»ßï ¹»Õ³ÙÇçáóÁ ·Ý»Éáõ Ñ³ñóáõÙ:</a:t>
            </a:r>
          </a:p>
          <a:p>
            <a:endParaRPr lang="en-US" sz="1200" dirty="0" smtClean="0">
              <a:latin typeface="Arial AM" pitchFamily="34" charset="0"/>
            </a:endParaRPr>
          </a:p>
          <a:p>
            <a:r>
              <a:rPr lang="en-US" sz="1200" dirty="0" smtClean="0">
                <a:latin typeface="Arial AM" pitchFamily="34" charset="0"/>
              </a:rPr>
              <a:t>²ÝÏ³Ë Ýñ³ÝÇó, Ã» µÝ³ÏÇã-ëå³éáÕÁ </a:t>
            </a:r>
            <a:r>
              <a:rPr lang="en-US" sz="1200" dirty="0" err="1" smtClean="0">
                <a:latin typeface="Arial AM" pitchFamily="34" charset="0"/>
              </a:rPr>
              <a:t>áõÙ</a:t>
            </a:r>
            <a:r>
              <a:rPr lang="en-US" sz="1200" dirty="0" smtClean="0">
                <a:latin typeface="Arial AM" pitchFamily="34" charset="0"/>
              </a:rPr>
              <a:t> »õ </a:t>
            </a:r>
            <a:r>
              <a:rPr lang="en-US" sz="1200" dirty="0" err="1" smtClean="0">
                <a:latin typeface="Arial AM" pitchFamily="34" charset="0"/>
              </a:rPr>
              <a:t>ÇÝãåÇëÇ</a:t>
            </a:r>
            <a:r>
              <a:rPr lang="en-US" sz="1200" dirty="0" smtClean="0">
                <a:latin typeface="Arial AM" pitchFamily="34" charset="0"/>
              </a:rPr>
              <a:t> ËáñÑáõñ¹Ý»ñÇ ³ñ¹ÛáõÝùáõÙ ¿ Ï³Û³óÝáõÙ ¹»Õ³ÙÇçáó ·Ý»Éáõ </a:t>
            </a:r>
            <a:r>
              <a:rPr lang="en-US" sz="1200" dirty="0" err="1" smtClean="0">
                <a:latin typeface="Arial AM" pitchFamily="34" charset="0"/>
              </a:rPr>
              <a:t>áñáßáõÙÁ</a:t>
            </a:r>
            <a:r>
              <a:rPr lang="en-US" sz="1200" dirty="0" smtClean="0">
                <a:latin typeface="Arial AM" pitchFamily="34" charset="0"/>
              </a:rPr>
              <a:t>, ·</a:t>
            </a:r>
            <a:r>
              <a:rPr lang="en-US" sz="1200" dirty="0" err="1" smtClean="0">
                <a:latin typeface="Arial AM" pitchFamily="34" charset="0"/>
              </a:rPr>
              <a:t>áÛáõÃÛáõÝ</a:t>
            </a:r>
            <a:r>
              <a:rPr lang="en-US" sz="1200" dirty="0" smtClean="0">
                <a:latin typeface="Arial AM" pitchFamily="34" charset="0"/>
              </a:rPr>
              <a:t> </a:t>
            </a:r>
            <a:r>
              <a:rPr lang="en-US" sz="1200" dirty="0" err="1" smtClean="0">
                <a:latin typeface="Arial AM" pitchFamily="34" charset="0"/>
              </a:rPr>
              <a:t>áõÝÇ</a:t>
            </a:r>
            <a:r>
              <a:rPr lang="en-US" sz="1200" dirty="0" smtClean="0">
                <a:latin typeface="Arial AM" pitchFamily="34" charset="0"/>
              </a:rPr>
              <a:t> Ù³ñ¹Ï³Ýó ÙÇ </a:t>
            </a:r>
            <a:r>
              <a:rPr lang="en-US" sz="1200" dirty="0" err="1" smtClean="0">
                <a:latin typeface="Arial AM" pitchFamily="34" charset="0"/>
              </a:rPr>
              <a:t>ËáõÙ</a:t>
            </a:r>
            <a:r>
              <a:rPr lang="en-US" sz="1200" dirty="0" smtClean="0">
                <a:latin typeface="Arial AM" pitchFamily="34" charset="0"/>
              </a:rPr>
              <a:t>µ, </a:t>
            </a:r>
            <a:r>
              <a:rPr lang="en-US" sz="1200" dirty="0" err="1" smtClean="0">
                <a:latin typeface="Arial AM" pitchFamily="34" charset="0"/>
              </a:rPr>
              <a:t>áñáÝó</a:t>
            </a:r>
            <a:r>
              <a:rPr lang="en-US" sz="1200" dirty="0" smtClean="0">
                <a:latin typeface="Arial AM" pitchFamily="34" charset="0"/>
              </a:rPr>
              <a:t> ËáñÑáõñ¹Á Ï³Ù Ï³ñÍÇùÁ µ³ó³éÇÏ Ýß³Ý³ÏáõÃÛáõÝ »õ Ï³ñ»õáñáõÃÛáõÝ </a:t>
            </a:r>
            <a:r>
              <a:rPr lang="en-US" sz="1200" dirty="0" err="1" smtClean="0">
                <a:latin typeface="Arial AM" pitchFamily="34" charset="0"/>
              </a:rPr>
              <a:t>áõÝÇ</a:t>
            </a:r>
            <a:r>
              <a:rPr lang="en-US" sz="1200" dirty="0" smtClean="0">
                <a:latin typeface="Arial AM" pitchFamily="34" charset="0"/>
              </a:rPr>
              <a:t> µÝ³ÏÇã-ëå³éáÕÝ»ñÇ Ñ³Ù³ñ: ¸³ </a:t>
            </a:r>
            <a:r>
              <a:rPr lang="en-US" sz="1200" b="1" u="sng" dirty="0" smtClean="0">
                <a:latin typeface="Arial AM" pitchFamily="34" charset="0"/>
              </a:rPr>
              <a:t>µ</a:t>
            </a:r>
            <a:r>
              <a:rPr lang="en-US" sz="1200" b="1" u="sng" dirty="0" err="1" smtClean="0">
                <a:latin typeface="Arial AM" pitchFamily="34" charset="0"/>
              </a:rPr>
              <a:t>ÅÇßÏÝ»ñÝ</a:t>
            </a:r>
            <a:r>
              <a:rPr lang="en-US" sz="1200" b="1" dirty="0" smtClean="0">
                <a:latin typeface="Arial AM" pitchFamily="34" charset="0"/>
              </a:rPr>
              <a:t> </a:t>
            </a:r>
            <a:r>
              <a:rPr lang="en-US" sz="1200" dirty="0" smtClean="0">
                <a:latin typeface="Arial AM" pitchFamily="34" charset="0"/>
              </a:rPr>
              <a:t>»Ý:</a:t>
            </a:r>
            <a:endParaRPr lang="en-US" sz="1200" dirty="0">
              <a:latin typeface="Arial AM" pitchFamily="34" charset="0"/>
            </a:endParaRPr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0800000" scaled="0"/>
            <a:tileRect/>
          </a:gra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/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</a:b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AM" pitchFamily="34" charset="0"/>
                <a:ea typeface="+mj-ea"/>
                <a:cs typeface="+mj-cs"/>
              </a:rPr>
              <a:t> ì²ðø²¶ÆÌ / µÝ³ÏÇã-ëå³éáÕÝ»ñ</a:t>
            </a:r>
            <a:endParaRPr kumimoji="0" lang="ru-RU" sz="19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AM" pitchFamily="34" charset="0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23092" y="2390883"/>
            <a:ext cx="5040000" cy="2676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4172293" y="1846213"/>
            <a:ext cx="4000528" cy="500066"/>
          </a:xfrm>
          <a:prstGeom prst="rect">
            <a:avLst/>
          </a:prstGeom>
        </p:spPr>
        <p:txBody>
          <a:bodyPr anchor="ctr"/>
          <a:lstStyle/>
          <a:p>
            <a:pPr marL="342900" lvl="0" indent="-342900" algn="ctr" eaLnBrk="0" hangingPunct="0">
              <a:buClr>
                <a:srgbClr val="00007D"/>
              </a:buClr>
              <a:buNone/>
            </a:pPr>
            <a:r>
              <a:rPr lang="en-US" sz="1400" b="1" kern="0" dirty="0" smtClean="0">
                <a:solidFill>
                  <a:srgbClr val="000000"/>
                </a:solidFill>
                <a:latin typeface="Arial AM" pitchFamily="34" charset="0"/>
                <a:cs typeface="+mn-cs"/>
              </a:rPr>
              <a:t>¸»Õ³ÙÇçáóÝ»ñ ·Ý»Éáõ Ñ³ñóáõÙ Ýñ³Ýó ËáñÑáõñ¹ ïíáÕÝ»ñÇ ËÙµ»</a:t>
            </a:r>
            <a:r>
              <a:rPr lang="en-US" sz="1400" b="1" kern="0" dirty="0" err="1" smtClean="0">
                <a:solidFill>
                  <a:srgbClr val="000000"/>
                </a:solidFill>
                <a:latin typeface="Arial AM" pitchFamily="34" charset="0"/>
                <a:cs typeface="+mn-cs"/>
              </a:rPr>
              <a:t>ñÁ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AM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0800000" scaled="0"/>
            <a:tileRect/>
          </a:gra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/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</a:b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AM" pitchFamily="34" charset="0"/>
                <a:ea typeface="+mj-ea"/>
                <a:cs typeface="+mj-cs"/>
              </a:rPr>
              <a:t> ì²ðø²¶ÆÌ / µÝ³ÏÇã-ëå³éáÕÝ»ñ</a:t>
            </a:r>
            <a:endParaRPr kumimoji="0" lang="ru-RU" sz="19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AM" pitchFamily="34" charset="0"/>
              <a:ea typeface="+mj-ea"/>
              <a:cs typeface="+mj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257544" cy="4162444"/>
          </a:xfrm>
        </p:spPr>
        <p:txBody>
          <a:bodyPr/>
          <a:lstStyle/>
          <a:p>
            <a:r>
              <a:rPr lang="en-US" sz="1200" dirty="0" smtClean="0">
                <a:latin typeface="Arial AM" pitchFamily="34" charset="0"/>
              </a:rPr>
              <a:t>ԲÝ³ÏÇã-ëå³éáÕÝ»ñÇ Ñ³Ù³ñ ¹»Õ³ÙÇçáó ·Ý»Éáõ ³Ù»Ý³Ï³ñ»õáñ ·</a:t>
            </a:r>
            <a:r>
              <a:rPr lang="en-US" sz="1200" dirty="0" err="1" smtClean="0">
                <a:latin typeface="Arial AM" pitchFamily="34" charset="0"/>
              </a:rPr>
              <a:t>áñÍáÝÁ</a:t>
            </a:r>
            <a:r>
              <a:rPr lang="en-US" sz="1200" dirty="0" smtClean="0">
                <a:latin typeface="Arial AM" pitchFamily="34" charset="0"/>
              </a:rPr>
              <a:t>  Ñ³Ý¹Çë³ÝáõÙ ¿ </a:t>
            </a:r>
            <a:r>
              <a:rPr lang="en-US" sz="1200" b="1" dirty="0" smtClean="0">
                <a:latin typeface="Arial AM" pitchFamily="34" charset="0"/>
              </a:rPr>
              <a:t>µ</a:t>
            </a:r>
            <a:r>
              <a:rPr lang="en-US" sz="1200" b="1" dirty="0" err="1" smtClean="0">
                <a:latin typeface="Arial AM" pitchFamily="34" charset="0"/>
              </a:rPr>
              <a:t>ÅÇßÏÇ</a:t>
            </a:r>
            <a:r>
              <a:rPr lang="en-US" sz="1200" b="1" dirty="0" smtClean="0">
                <a:latin typeface="Arial AM" pitchFamily="34" charset="0"/>
              </a:rPr>
              <a:t> »ñ³ßË³íáñáõÃÛáõÝÁ:</a:t>
            </a:r>
          </a:p>
          <a:p>
            <a:endParaRPr lang="en-US" sz="1200" b="1" dirty="0" smtClean="0">
              <a:latin typeface="Arial AM" pitchFamily="34" charset="0"/>
            </a:endParaRPr>
          </a:p>
          <a:p>
            <a:r>
              <a:rPr lang="en-US" sz="1200" dirty="0" smtClean="0">
                <a:latin typeface="Arial AM" pitchFamily="34" charset="0"/>
              </a:rPr>
              <a:t>ԲÝ³ÏÇã-ëå³éáÕÝ»ñÇ ³ÛëåÇëÇ  ïñ³Ù³¹ñí³ÍáõÃÛ³Ý Ù³ëÇÝ ·</a:t>
            </a:r>
            <a:r>
              <a:rPr lang="en-US" sz="1200" dirty="0" err="1" smtClean="0">
                <a:latin typeface="Arial AM" pitchFamily="34" charset="0"/>
              </a:rPr>
              <a:t>Çï»Ý</a:t>
            </a:r>
            <a:r>
              <a:rPr lang="en-US" sz="1200" dirty="0" smtClean="0">
                <a:latin typeface="Arial AM" pitchFamily="34" charset="0"/>
              </a:rPr>
              <a:t> Ý³»õ µ</a:t>
            </a:r>
            <a:r>
              <a:rPr lang="en-US" sz="1200" dirty="0" err="1" smtClean="0">
                <a:latin typeface="Arial AM" pitchFamily="34" charset="0"/>
              </a:rPr>
              <a:t>ÅÇßÏÝ»ñÁ</a:t>
            </a:r>
            <a:r>
              <a:rPr lang="en-US" sz="1200" dirty="0" smtClean="0">
                <a:latin typeface="Arial AM" pitchFamily="34" charset="0"/>
              </a:rPr>
              <a:t>, »õ </a:t>
            </a:r>
            <a:r>
              <a:rPr lang="en-US" sz="1200" dirty="0" err="1" smtClean="0">
                <a:latin typeface="Arial AM" pitchFamily="34" charset="0"/>
              </a:rPr>
              <a:t>ùÇã</a:t>
            </a:r>
            <a:r>
              <a:rPr lang="en-US" sz="1200" dirty="0" smtClean="0">
                <a:latin typeface="Arial AM" pitchFamily="34" charset="0"/>
              </a:rPr>
              <a:t> </a:t>
            </a:r>
            <a:r>
              <a:rPr lang="en-US" sz="1200" dirty="0" err="1" smtClean="0">
                <a:latin typeface="Arial AM" pitchFamily="34" charset="0"/>
              </a:rPr>
              <a:t>ã»Ý</a:t>
            </a:r>
            <a:r>
              <a:rPr lang="en-US" sz="1200" dirty="0" smtClean="0">
                <a:latin typeface="Arial AM" pitchFamily="34" charset="0"/>
              </a:rPr>
              <a:t> ¹»åù»ñÁ, »ñµ </a:t>
            </a:r>
            <a:r>
              <a:rPr lang="en-US" sz="1200" b="1" dirty="0" smtClean="0">
                <a:latin typeface="Arial AM" pitchFamily="34" charset="0"/>
              </a:rPr>
              <a:t>Ýñ³Ýù å³ñ½³å»ë </a:t>
            </a:r>
            <a:r>
              <a:rPr lang="en-US" sz="1200" b="1" dirty="0" err="1" smtClean="0">
                <a:latin typeface="Arial AM" pitchFamily="34" charset="0"/>
              </a:rPr>
              <a:t>û·ïíáõÙ</a:t>
            </a:r>
            <a:r>
              <a:rPr lang="en-US" sz="1200" b="1" dirty="0" smtClean="0">
                <a:latin typeface="Arial AM" pitchFamily="34" charset="0"/>
              </a:rPr>
              <a:t> »Ý ¹ñ³ÝÇó</a:t>
            </a:r>
            <a:r>
              <a:rPr lang="en-US" sz="1200" dirty="0" smtClean="0">
                <a:latin typeface="Arial AM" pitchFamily="34" charset="0"/>
              </a:rPr>
              <a:t>: </a:t>
            </a:r>
          </a:p>
          <a:p>
            <a:endParaRPr lang="en-US" sz="1200" dirty="0" smtClean="0">
              <a:latin typeface="Arial AM" pitchFamily="34" charset="0"/>
            </a:endParaRPr>
          </a:p>
          <a:p>
            <a:r>
              <a:rPr lang="en-US" sz="1200" dirty="0" smtClean="0">
                <a:latin typeface="Arial AM" pitchFamily="34" charset="0"/>
              </a:rPr>
              <a:t>Բ</a:t>
            </a:r>
            <a:r>
              <a:rPr lang="ru-RU" sz="1200" dirty="0" smtClean="0">
                <a:latin typeface="Arial AM" pitchFamily="34" charset="0"/>
              </a:rPr>
              <a:t>Ý³ÏÇã-ëå³éáÕÝ»ñÇ 34%-Á</a:t>
            </a:r>
            <a:r>
              <a:rPr lang="en-US" sz="1200" dirty="0" smtClean="0">
                <a:latin typeface="Arial AM" pitchFamily="34" charset="0"/>
              </a:rPr>
              <a:t> </a:t>
            </a:r>
            <a:r>
              <a:rPr lang="ru-RU" sz="1200" dirty="0" smtClean="0">
                <a:latin typeface="Arial AM" pitchFamily="34" charset="0"/>
              </a:rPr>
              <a:t>³éÝãí»É </a:t>
            </a:r>
            <a:r>
              <a:rPr lang="en-US" sz="1200" dirty="0" smtClean="0">
                <a:latin typeface="Arial AM" pitchFamily="34" charset="0"/>
              </a:rPr>
              <a:t>¿ </a:t>
            </a:r>
            <a:r>
              <a:rPr lang="ru-RU" sz="1200" dirty="0" smtClean="0">
                <a:latin typeface="Arial AM" pitchFamily="34" charset="0"/>
              </a:rPr>
              <a:t>³ÛÝåÇëÇ</a:t>
            </a:r>
            <a:r>
              <a:rPr lang="en-US" sz="1200" dirty="0" smtClean="0">
                <a:latin typeface="Arial AM" pitchFamily="34" charset="0"/>
              </a:rPr>
              <a:t> ¹»åùÇ</a:t>
            </a:r>
            <a:r>
              <a:rPr lang="ru-RU" sz="1200" dirty="0" smtClean="0">
                <a:latin typeface="Arial AM" pitchFamily="34" charset="0"/>
              </a:rPr>
              <a:t>, »ñµ µÅÇßÏÝ»ñÁ ¹»Õ³ÙÇçáóÝ»ñ Ýß³Ý³Ï»ÉÇë Çñ»Ýó </a:t>
            </a:r>
            <a:r>
              <a:rPr lang="ru-RU" sz="1200" i="1" u="sng" dirty="0" smtClean="0">
                <a:latin typeface="Arial AM" pitchFamily="34" charset="0"/>
              </a:rPr>
              <a:t>ËáñÑáõñ¹</a:t>
            </a:r>
            <a:r>
              <a:rPr lang="ru-RU" sz="1200" dirty="0" smtClean="0">
                <a:latin typeface="Arial AM" pitchFamily="34" charset="0"/>
              </a:rPr>
              <a:t> »Ý ïí»É, áñ Ý³ </a:t>
            </a:r>
            <a:r>
              <a:rPr lang="ru-RU" sz="1200" b="1" i="1" dirty="0" smtClean="0">
                <a:latin typeface="Arial AM" pitchFamily="34" charset="0"/>
              </a:rPr>
              <a:t>å³ñï³¹Çñ å»ïù ¿ ·ÝÇ ³ÛëÇÝã »ñÏñÇ Ï³Ù ³ÛÝÇÝã ³ñï³¹ñáÕÇ ³ñï³¹ñáõÃÛ³Ý ¹»Õ³ÙÇçáóÁ</a:t>
            </a:r>
            <a:r>
              <a:rPr lang="ru-RU" sz="1200" dirty="0" smtClean="0">
                <a:latin typeface="Arial AM" pitchFamily="34" charset="0"/>
              </a:rPr>
              <a:t>:</a:t>
            </a:r>
            <a:r>
              <a:rPr lang="en-US" sz="1200" dirty="0" smtClean="0">
                <a:latin typeface="Arial AM" pitchFamily="34" charset="0"/>
              </a:rPr>
              <a:t> Բ</a:t>
            </a:r>
            <a:r>
              <a:rPr lang="ru-RU" sz="1200" dirty="0" smtClean="0">
                <a:latin typeface="Arial AM" pitchFamily="34" charset="0"/>
              </a:rPr>
              <a:t>Ý³ÏÇã-ëå³éáÕÝ»ñÇ 5%-Á ÝÙ³Ý »ñ»õáõÛÃÇ Ñ»ï ³éÝãíáõÙ ¿ ÙÇßï, ÇëÏ 39%-Áª ß³ï Ñ³</a:t>
            </a:r>
            <a:r>
              <a:rPr lang="en-US" sz="1200" dirty="0" smtClean="0">
                <a:latin typeface="Arial AM" pitchFamily="34" charset="0"/>
              </a:rPr>
              <a:t>ճ</a:t>
            </a:r>
            <a:r>
              <a:rPr lang="ru-RU" sz="1200" dirty="0" smtClean="0">
                <a:latin typeface="Arial AM" pitchFamily="34" charset="0"/>
              </a:rPr>
              <a:t>³Ë:</a:t>
            </a:r>
            <a:endParaRPr lang="en-US" sz="1200" dirty="0">
              <a:latin typeface="Arial AM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707541" y="1846213"/>
            <a:ext cx="4000528" cy="500066"/>
          </a:xfrm>
          <a:prstGeom prst="rect">
            <a:avLst/>
          </a:prstGeom>
        </p:spPr>
        <p:txBody>
          <a:bodyPr anchor="ctr"/>
          <a:lstStyle/>
          <a:p>
            <a:pPr marL="342900" lvl="0" indent="-342900" algn="ctr" eaLnBrk="0" hangingPunct="0">
              <a:buClr>
                <a:srgbClr val="00007D"/>
              </a:buClr>
              <a:buNone/>
            </a:pPr>
            <a:r>
              <a:rPr lang="en-US" sz="1400" b="1" kern="0" dirty="0" smtClean="0">
                <a:solidFill>
                  <a:srgbClr val="000000"/>
                </a:solidFill>
                <a:latin typeface="Arial AM" pitchFamily="34" charset="0"/>
                <a:cs typeface="+mn-cs"/>
              </a:rPr>
              <a:t>¸»Õ³ÙÇçáóÝ»ñ ·Ý»Éáõ áñáßÙ³Ý íñ³ ³½¹áÕ ·áñÍáÝÝ»ñÁ »õ Ýñ³Ýó Ï³ñ»õáñáõÃÛáõÝÁ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AM" pitchFamily="34" charset="0"/>
              <a:ea typeface="+mn-ea"/>
              <a:cs typeface="+mn-cs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027104" y="5181497"/>
            <a:ext cx="3647870" cy="1076102"/>
          </a:xfrm>
          <a:prstGeom prst="rect">
            <a:avLst/>
          </a:prstGeom>
        </p:spPr>
        <p:txBody>
          <a:bodyPr anchor="t"/>
          <a:lstStyle/>
          <a:p>
            <a:pPr marL="342900" lvl="0" indent="-342900" algn="ctr" eaLnBrk="0" hangingPunct="0">
              <a:buClr>
                <a:srgbClr val="00007D"/>
              </a:buClr>
              <a:buNone/>
            </a:pPr>
            <a:r>
              <a:rPr lang="en-US" sz="1200" u="sng" kern="0" dirty="0" smtClean="0">
                <a:solidFill>
                  <a:srgbClr val="000000"/>
                </a:solidFill>
                <a:latin typeface="Arial AM" pitchFamily="34" charset="0"/>
                <a:cs typeface="+mn-cs"/>
              </a:rPr>
              <a:t>¶Ý³Ñ³ï³Ï³ÝÝ»ñÇ Ýß³Ý³ÏáõÃÛáõÝÁ</a:t>
            </a:r>
          </a:p>
          <a:p>
            <a:pPr marL="342900" lvl="0" indent="-342900" eaLnBrk="0" hangingPunct="0">
              <a:buClr>
                <a:srgbClr val="00007D"/>
              </a:buClr>
              <a:buNone/>
            </a:pPr>
            <a:r>
              <a:rPr lang="en-US" sz="1200" kern="0" dirty="0" smtClean="0">
                <a:solidFill>
                  <a:srgbClr val="000000"/>
                </a:solidFill>
                <a:latin typeface="Arial AM" pitchFamily="34" charset="0"/>
                <a:cs typeface="+mn-cs"/>
              </a:rPr>
              <a:t>	</a:t>
            </a:r>
            <a:r>
              <a:rPr lang="en-US" sz="1200" b="1" i="1" kern="0" dirty="0" smtClean="0">
                <a:solidFill>
                  <a:srgbClr val="000000"/>
                </a:solidFill>
                <a:latin typeface="Arial AM" pitchFamily="34" charset="0"/>
                <a:cs typeface="+mn-cs"/>
              </a:rPr>
              <a:t>	3 - ß³ï Ï³ñ»õáñ</a:t>
            </a:r>
          </a:p>
          <a:p>
            <a:pPr marL="342900" lvl="0" indent="-342900" eaLnBrk="0" hangingPunct="0">
              <a:buClr>
                <a:srgbClr val="00007D"/>
              </a:buClr>
              <a:buNone/>
            </a:pPr>
            <a:r>
              <a:rPr lang="en-US" sz="1200" b="1" i="1" kern="0" dirty="0" smtClean="0">
                <a:solidFill>
                  <a:srgbClr val="000000"/>
                </a:solidFill>
                <a:latin typeface="Arial AM" pitchFamily="34" charset="0"/>
                <a:cs typeface="+mn-cs"/>
              </a:rPr>
              <a:t>		2 - Ï³ñ»õáñ</a:t>
            </a:r>
          </a:p>
          <a:p>
            <a:pPr marL="342900" lvl="0" indent="-342900" eaLnBrk="0" hangingPunct="0">
              <a:buClr>
                <a:srgbClr val="00007D"/>
              </a:buClr>
              <a:buNone/>
            </a:pPr>
            <a:r>
              <a:rPr lang="en-US" sz="1200" b="1" i="1" kern="0" dirty="0" smtClean="0">
                <a:solidFill>
                  <a:srgbClr val="000000"/>
                </a:solidFill>
                <a:latin typeface="Arial AM" pitchFamily="34" charset="0"/>
                <a:cs typeface="+mn-cs"/>
              </a:rPr>
              <a:t>		1 - áã Ï³ñ»õáñ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62839" y="2373118"/>
            <a:ext cx="5040000" cy="2608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401122" cy="3886200"/>
          </a:xfrm>
        </p:spPr>
        <p:txBody>
          <a:bodyPr/>
          <a:lstStyle/>
          <a:p>
            <a:r>
              <a:rPr lang="en-US" sz="1400" b="1" dirty="0" err="1" smtClean="0">
                <a:latin typeface="Arial AM" pitchFamily="34" charset="0"/>
              </a:rPr>
              <a:t>ÆÝãå»ë</a:t>
            </a:r>
            <a:r>
              <a:rPr lang="en-US" sz="1400" b="1" dirty="0" smtClean="0">
                <a:latin typeface="Arial AM" pitchFamily="34" charset="0"/>
              </a:rPr>
              <a:t>? »Ý í³ñíáõÙ µÝ³ÏÇã-ëå³éáÕÝ»ñÁ ÝÙ³Ý ¹»åù»ñáõÙ:</a:t>
            </a:r>
          </a:p>
          <a:p>
            <a:endParaRPr lang="en-US" sz="1400" b="1" dirty="0" smtClean="0">
              <a:latin typeface="Arial AM" pitchFamily="34" charset="0"/>
            </a:endParaRPr>
          </a:p>
          <a:p>
            <a:endParaRPr lang="en-US" sz="1400" b="1" dirty="0" smtClean="0">
              <a:latin typeface="Arial AM" pitchFamily="34" charset="0"/>
            </a:endParaRPr>
          </a:p>
          <a:p>
            <a:endParaRPr lang="en-US" sz="1400" b="1" dirty="0" smtClean="0">
              <a:latin typeface="Arial AM" pitchFamily="34" charset="0"/>
            </a:endParaRPr>
          </a:p>
          <a:p>
            <a:endParaRPr lang="en-US" sz="1400" b="1" dirty="0" smtClean="0">
              <a:latin typeface="Arial AM" pitchFamily="34" charset="0"/>
            </a:endParaRPr>
          </a:p>
          <a:p>
            <a:endParaRPr lang="en-US" sz="1400" b="1" dirty="0" smtClean="0">
              <a:latin typeface="Arial AM" pitchFamily="34" charset="0"/>
            </a:endParaRPr>
          </a:p>
          <a:p>
            <a:endParaRPr lang="en-US" sz="1400" b="1" dirty="0" smtClean="0">
              <a:latin typeface="Arial AM" pitchFamily="34" charset="0"/>
            </a:endParaRPr>
          </a:p>
          <a:p>
            <a:r>
              <a:rPr lang="en-US" sz="1400" b="1" dirty="0" smtClean="0">
                <a:latin typeface="Arial AM" pitchFamily="34" charset="0"/>
              </a:rPr>
              <a:t>Æ</a:t>
            </a:r>
            <a:r>
              <a:rPr lang="ru-RU" sz="1400" b="1" dirty="0" smtClean="0">
                <a:latin typeface="Arial AM" pitchFamily="34" charset="0"/>
              </a:rPr>
              <a:t>Ýãå»ë</a:t>
            </a:r>
            <a:r>
              <a:rPr lang="en-US" sz="1400" b="1" dirty="0" smtClean="0">
                <a:latin typeface="Arial AM" pitchFamily="34" charset="0"/>
              </a:rPr>
              <a:t>?</a:t>
            </a:r>
            <a:r>
              <a:rPr lang="ru-RU" sz="1400" b="1" dirty="0" smtClean="0">
                <a:latin typeface="Arial AM" pitchFamily="34" charset="0"/>
              </a:rPr>
              <a:t> »Ý í³ñíáõÙ µÝ³ÏÇã-ëå³éáÕÝ»ñÁ, »ñµ ¹»Õ³ï³ÝÁ ã»Ý ·ïÝáõÙ µÅÇßÏÇ ÏáÕÙÇó Çñ»Ýó Ýß³Ý³Ïí³Í ¹»Õ³ÙÇçáóÁ: </a:t>
            </a:r>
            <a:endParaRPr lang="en-US" sz="1400" b="1" dirty="0" smtClean="0">
              <a:latin typeface="Arial AM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7620" y="1981200"/>
            <a:ext cx="4829180" cy="3886200"/>
          </a:xfrm>
        </p:spPr>
        <p:txBody>
          <a:bodyPr/>
          <a:lstStyle/>
          <a:p>
            <a:pPr>
              <a:buSzPct val="100000"/>
              <a:buFont typeface="Wingdings" pitchFamily="2" charset="2"/>
              <a:buChar char=""/>
            </a:pPr>
            <a:r>
              <a:rPr lang="en-US" sz="1400" b="1" dirty="0" smtClean="0">
                <a:latin typeface="Arial AM" pitchFamily="34" charset="0"/>
              </a:rPr>
              <a:t>Üñ³Ýó 88%-Á </a:t>
            </a:r>
            <a:r>
              <a:rPr lang="en-US" sz="1400" b="1" dirty="0" err="1" smtClean="0">
                <a:latin typeface="Arial AM" pitchFamily="34" charset="0"/>
              </a:rPr>
              <a:t>Ñ»ï»õáõÙ</a:t>
            </a:r>
            <a:r>
              <a:rPr lang="en-US" sz="1400" b="1" dirty="0" smtClean="0">
                <a:latin typeface="Arial AM" pitchFamily="34" charset="0"/>
              </a:rPr>
              <a:t> ¿ µ</a:t>
            </a:r>
            <a:r>
              <a:rPr lang="en-US" sz="1400" b="1" dirty="0" err="1" smtClean="0">
                <a:latin typeface="Arial AM" pitchFamily="34" charset="0"/>
              </a:rPr>
              <a:t>ÅÇßÏÇ</a:t>
            </a:r>
            <a:r>
              <a:rPr lang="en-US" sz="1400" b="1" dirty="0" smtClean="0">
                <a:latin typeface="Arial AM" pitchFamily="34" charset="0"/>
              </a:rPr>
              <a:t> ËáñÑáõñ¹ÇÝ</a:t>
            </a:r>
          </a:p>
          <a:p>
            <a:pPr>
              <a:buSzPct val="100000"/>
              <a:buFont typeface="Wingdings" pitchFamily="2" charset="2"/>
              <a:buChar char=""/>
            </a:pPr>
            <a:r>
              <a:rPr lang="en-US" sz="1400" dirty="0" smtClean="0">
                <a:latin typeface="Arial AM" pitchFamily="34" charset="0"/>
              </a:rPr>
              <a:t>5%-Á, íñ¹áíí»Éáí ³Û¹ փ³ëïÇó, ¹ÇÙáõÙ ¿ ³ÛÉ µ</a:t>
            </a:r>
            <a:r>
              <a:rPr lang="en-US" sz="1400" dirty="0" err="1" smtClean="0">
                <a:latin typeface="Arial AM" pitchFamily="34" charset="0"/>
              </a:rPr>
              <a:t>ÅÇßÏÝ»ñÇ</a:t>
            </a:r>
            <a:endParaRPr lang="en-US" sz="1400" dirty="0" smtClean="0">
              <a:latin typeface="Arial AM" pitchFamily="34" charset="0"/>
            </a:endParaRPr>
          </a:p>
          <a:p>
            <a:pPr>
              <a:buSzPct val="100000"/>
              <a:buFont typeface="Wingdings" pitchFamily="2" charset="2"/>
              <a:buChar char=""/>
            </a:pPr>
            <a:r>
              <a:rPr lang="en-US" sz="1400" dirty="0" smtClean="0">
                <a:latin typeface="Arial AM" pitchFamily="34" charset="0"/>
              </a:rPr>
              <a:t>3%-Á ËáñÑñ¹³ÏóáõÙ ¿ Ý³»õ ¹»Õ³ïÝ»ñÇ ³ßË³ïáÕÝ»ñÇ »õ ³ÛÉ Ù³ëÝ³·»</a:t>
            </a:r>
            <a:r>
              <a:rPr lang="en-US" sz="1400" dirty="0" err="1" smtClean="0">
                <a:latin typeface="Arial AM" pitchFamily="34" charset="0"/>
              </a:rPr>
              <a:t>ïÝ»ñÇ</a:t>
            </a:r>
            <a:r>
              <a:rPr lang="en-US" sz="1400" dirty="0" smtClean="0">
                <a:latin typeface="Arial AM" pitchFamily="34" charset="0"/>
              </a:rPr>
              <a:t> </a:t>
            </a:r>
            <a:r>
              <a:rPr lang="en-US" sz="1400" dirty="0" err="1" smtClean="0">
                <a:latin typeface="Arial AM" pitchFamily="34" charset="0"/>
              </a:rPr>
              <a:t>Ñ»ï</a:t>
            </a:r>
            <a:endParaRPr lang="en-US" sz="1400" dirty="0" smtClean="0">
              <a:latin typeface="Arial AM" pitchFamily="34" charset="0"/>
            </a:endParaRPr>
          </a:p>
          <a:p>
            <a:pPr>
              <a:buSzPct val="100000"/>
              <a:buFont typeface="Wingdings" pitchFamily="2" charset="2"/>
              <a:buChar char=""/>
            </a:pPr>
            <a:r>
              <a:rPr lang="en-US" sz="1400" dirty="0" smtClean="0">
                <a:latin typeface="Arial AM" pitchFamily="34" charset="0"/>
              </a:rPr>
              <a:t>ØÝ³ó³ÍÝ </a:t>
            </a:r>
            <a:r>
              <a:rPr lang="en-US" sz="1400" dirty="0" err="1" smtClean="0">
                <a:latin typeface="Arial AM" pitchFamily="34" charset="0"/>
              </a:rPr>
              <a:t>áõÝ»Ý</a:t>
            </a:r>
            <a:r>
              <a:rPr lang="en-US" sz="1400" dirty="0" smtClean="0">
                <a:latin typeface="Arial AM" pitchFamily="34" charset="0"/>
              </a:rPr>
              <a:t> áã Ñëï³Ï å³Ñí³Íù</a:t>
            </a:r>
          </a:p>
          <a:p>
            <a:pPr>
              <a:buSzPct val="100000"/>
              <a:buFont typeface="Wingdings" pitchFamily="2" charset="2"/>
              <a:buChar char=""/>
            </a:pPr>
            <a:endParaRPr lang="en-US" sz="1400" dirty="0" smtClean="0">
              <a:latin typeface="Arial AM" pitchFamily="34" charset="0"/>
            </a:endParaRPr>
          </a:p>
          <a:p>
            <a:pPr>
              <a:buSzPct val="100000"/>
              <a:buFont typeface="Wingdings" pitchFamily="2" charset="2"/>
              <a:buChar char=""/>
            </a:pPr>
            <a:endParaRPr lang="en-US" sz="1600" dirty="0" smtClean="0">
              <a:latin typeface="Arial AM" pitchFamily="34" charset="0"/>
            </a:endParaRPr>
          </a:p>
          <a:p>
            <a:pPr>
              <a:buSzPct val="100000"/>
              <a:buFont typeface="Wingdings" pitchFamily="2" charset="2"/>
              <a:buChar char=""/>
            </a:pPr>
            <a:r>
              <a:rPr lang="en-US" sz="1400" b="1" dirty="0" smtClean="0">
                <a:latin typeface="Arial AM" pitchFamily="34" charset="0"/>
              </a:rPr>
              <a:t>Ü</a:t>
            </a:r>
            <a:r>
              <a:rPr lang="ru-RU" sz="1400" b="1" dirty="0" smtClean="0">
                <a:latin typeface="Arial AM" pitchFamily="34" charset="0"/>
              </a:rPr>
              <a:t>ñ³Ýó 83%-Á</a:t>
            </a:r>
            <a:r>
              <a:rPr lang="en-US" sz="1400" b="1" dirty="0" smtClean="0">
                <a:latin typeface="Arial AM" pitchFamily="34" charset="0"/>
              </a:rPr>
              <a:t> </a:t>
            </a:r>
            <a:r>
              <a:rPr lang="ru-RU" sz="1400" b="1" dirty="0" smtClean="0">
                <a:latin typeface="Arial AM" pitchFamily="34" charset="0"/>
              </a:rPr>
              <a:t>ëÏëáõÙ </a:t>
            </a:r>
            <a:r>
              <a:rPr lang="en-US" sz="1400" b="1" dirty="0" smtClean="0">
                <a:latin typeface="Arial AM" pitchFamily="34" charset="0"/>
              </a:rPr>
              <a:t>¿</a:t>
            </a:r>
            <a:r>
              <a:rPr lang="ru-RU" sz="1400" b="1" dirty="0" smtClean="0">
                <a:latin typeface="Arial AM" pitchFamily="34" charset="0"/>
              </a:rPr>
              <a:t> ÙÇçáóÝ»ñ Ó»éù ³éÝ»É ³Û¹ ¹»Õ³ÙÇçáóÁ ·ïÝ»Éáõ áõÕÕáõÃÛ³Ùµ</a:t>
            </a:r>
            <a:r>
              <a:rPr lang="ru-RU" sz="1400" dirty="0" smtClean="0">
                <a:latin typeface="Arial AM" pitchFamily="34" charset="0"/>
              </a:rPr>
              <a:t>ª </a:t>
            </a:r>
            <a:r>
              <a:rPr lang="en-US" sz="1400" dirty="0" smtClean="0">
                <a:latin typeface="Arial AM" pitchFamily="34" charset="0"/>
              </a:rPr>
              <a:t>փ</a:t>
            </a:r>
            <a:r>
              <a:rPr lang="ru-RU" sz="1400" dirty="0" smtClean="0">
                <a:latin typeface="Arial AM" pitchFamily="34" charset="0"/>
              </a:rPr>
              <a:t>ÝïñáõÙ »Ý ³ÛÉ ¹»Õ³ïÝ»ñáõÙ, ¹ÇÙáõÙ »Ý Ù³ëÝ³íáñ ³ÝÓ³Ýóª  ÁÝ¹Ñáõå ÙÇÝã»õ ³ñï³ë³ÑÙ³ÝáõÙ µÝ³ÏíáÕ Çñ»Ýó Ñ³ñ³½³ïÝ»ñÇÝ</a:t>
            </a:r>
            <a:endParaRPr lang="en-US" sz="1400" dirty="0" smtClean="0">
              <a:latin typeface="Arial AM" pitchFamily="34" charset="0"/>
            </a:endParaRPr>
          </a:p>
          <a:p>
            <a:pPr>
              <a:buSzPct val="100000"/>
              <a:buFont typeface="Wingdings" pitchFamily="2" charset="2"/>
              <a:buChar char=""/>
            </a:pPr>
            <a:r>
              <a:rPr lang="ru-RU" sz="1400" dirty="0" smtClean="0">
                <a:latin typeface="Arial AM" pitchFamily="34" charset="0"/>
              </a:rPr>
              <a:t>14%-Ý ¿ Ñ³Ïí³Í µÅÇßÏÇ Ýß³Ý³Ï³Í »õ ã</a:t>
            </a:r>
            <a:r>
              <a:rPr lang="en-US" sz="1400" dirty="0" smtClean="0">
                <a:latin typeface="Arial AM" pitchFamily="34" charset="0"/>
              </a:rPr>
              <a:t>ճ</a:t>
            </a:r>
            <a:r>
              <a:rPr lang="ru-RU" sz="1400" dirty="0" smtClean="0">
                <a:latin typeface="Arial AM" pitchFamily="34" charset="0"/>
              </a:rPr>
              <a:t>³ñíáÕ ¹»Õ³ÙÇçáóÁ </a:t>
            </a:r>
            <a:r>
              <a:rPr lang="en-US" sz="1400" dirty="0" smtClean="0">
                <a:latin typeface="Arial AM" pitchFamily="34" charset="0"/>
              </a:rPr>
              <a:t>փ</a:t>
            </a:r>
            <a:r>
              <a:rPr lang="ru-RU" sz="1400" dirty="0" smtClean="0">
                <a:latin typeface="Arial AM" pitchFamily="34" charset="0"/>
              </a:rPr>
              <a:t>áË³ñÇÝ»É Çñ ³Ý³Éá·áí</a:t>
            </a:r>
            <a:endParaRPr lang="en-US" sz="1400" dirty="0" smtClean="0">
              <a:latin typeface="Arial AM" pitchFamily="34" charset="0"/>
            </a:endParaRPr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0800000" scaled="0"/>
            <a:tileRect/>
          </a:gra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/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</a:b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AM" pitchFamily="34" charset="0"/>
                <a:ea typeface="+mj-ea"/>
                <a:cs typeface="+mj-cs"/>
              </a:rPr>
              <a:t> ì²ðø²¶ÆÌ / µÝ³ÏÇã-ëå³éáÕÝ»ñ</a:t>
            </a:r>
            <a:endParaRPr kumimoji="0" lang="ru-RU" sz="19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AM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981200"/>
            <a:ext cx="8218449" cy="4019568"/>
          </a:xfrm>
          <a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0">
            <a:schemeClr val="accent6"/>
          </a:lnRef>
          <a:fillRef idx="1002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ԲáõÅÑÇÙÝ³ñÏÝ»ñáõÙ ¹»Õ³ÙÇçáóÝ»ñÇ ·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ÝáõÙÝ»ñÇ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å³ï³ëË³Ý³ïáõÝ»ñÇ 93%-Á íÏ³ÛáõÙ »Ý,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áñ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µáõÅÑÇÙÝ³ñÏÝ»ñÇ Õ»Ï³í³ñáõÃÛáõÝÇó »õ áã Ù»ÏÁ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ãÇ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ÙÇç³ÙïáõÙ µ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ÅÇßÏÇ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åñáý»ëÇáÝ³É å³ñï³Ï³ÝáõÃÛáõÝÝ»ñÇ Ï³ï³ñÙ³Ý ·áñÍÁÝÃ³óÇÝ:</a:t>
            </a:r>
          </a:p>
          <a:p>
            <a:endParaRPr lang="en-US" sz="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 AM" pitchFamily="34" charset="0"/>
            </a:endParaRPr>
          </a:p>
          <a:p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ԲáõÅÑÇÙÝ³ñÏÝ»ñáõÙ µ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ÅÇßÏÝ»ñÝ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áõÝ»Ý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·áñÍáõÝ»áõÃÛ³Ý ³ÛÝåÇëÇ ³½³ïáõÃÛáõÝ,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áñÁ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Ýñ³Ýó Ù»Ë³ÝÇÏáñ»Ý ¹³ñÓÝáõÙ ¿ µáõÅÑÇÙÝ³ñÏÝ»ñáõÙ »õ ¹ñ³ÝÇó ¹áõñë ¹»Õ»ñÇ ßñç³Ý³éáõÃÛ³Ý ·áñÍÁÝÃ³óÇ ³Ù»Ý³Ï³ñ»õáñ ¹»ñ³Ï³ï³ñÝ»ñÇó Ù»ÏÁ:</a:t>
            </a:r>
          </a:p>
          <a:p>
            <a:endParaRPr lang="en-US" sz="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 AM" pitchFamily="34" charset="0"/>
            </a:endParaRPr>
          </a:p>
          <a:p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ԲáõÅÑÇÙÝ³ñÏÝ»ñáõÙ ß³ï ï³ñ³Íí³Í ¿ ¹»Õ³·áñÍ³Ï³Ý ³ñï³¹ñ³ÝùÇ Ù³ï³Ï³ñ³ñÝ»ñÇª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Ý»ñÙáõÍáÕÝ»ñÇ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/³ñï³¹ñáÕÝÝ»ñÇ »õ µ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ÅÇßÏÝ»ñÇ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Ñ³Ù³·áñÍ³ÏóáõÃÛ³Ý »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ñ»õáõÛÃÁ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,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áñÁ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Ï³Û³ÝáõÙ ¿ Ýñ³ÝáõÙ,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áñ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Çµñ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¹»Õ³·áñÍ³Ï³Ý ³ñï³¹ñ³ÝùÇ Ù³ï³Ï³ñ³ñÝ»ñÇ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ÏáÕÙÇó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µ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ÅÇßÏÝ»ñÁ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Ëñ³ËáõëíáõÙ »Ý, áñå»ë½Ç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Çñ»Ýó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Ýß³Ý³ÏáõÙÝ»ñáí »õ ËáñÑáõñ¹Ý»ñáí Ýå³ëï»Ý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ÏáÝÏñ»ï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</a:t>
            </a:r>
            <a:r>
              <a:rPr lang="en-US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Ëñ³ËáõëáÕÇ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¹»Õ³ÙÇçáóÝ»ñÇ í³ճ³éùÇÝ:</a:t>
            </a:r>
          </a:p>
          <a:p>
            <a:endParaRPr lang="en-US" sz="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 AM" pitchFamily="34" charset="0"/>
            </a:endParaRPr>
          </a:p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àñáß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Ù³ëÝ³·»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ïÝ»ñ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Ñ³Ûï³ñ³ñáõÙ »Ý,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áñ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Ù³ï³Ï³ñ³ñÝ»ñÇ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Ñ»ï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·áñÍ³ñùÇ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Ù»ç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ÙïÝáÕ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µ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ÅÇßÏÝ»ñÁ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Ë³ËïáõÙ »Ý ÙÇ ß³ñù µ³ñáÛ³Ï³Ý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ÝáñÙ»ñ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: </a:t>
            </a:r>
          </a:p>
          <a:p>
            <a:endParaRPr lang="en-US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 AM" pitchFamily="34" charset="0"/>
            </a:endParaRPr>
          </a:p>
          <a:p>
            <a:pPr lvl="1">
              <a:buNone/>
            </a:pP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ê³Ï³ÛÝ ²Ú¸äºê? ¾ ²ð¸Úàø ¸²,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ÆÜâ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? ºÜ ²êàôØ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ԲÄÆÞÎÜºðÀ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: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  <a:latin typeface="Arial AM" pitchFamily="34" charset="0"/>
            </a:endParaRPr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0800000" scaled="0"/>
            <a:tileRect/>
          </a:gra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/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</a:b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AM" pitchFamily="34" charset="0"/>
                <a:ea typeface="+mj-ea"/>
                <a:cs typeface="+mj-cs"/>
              </a:rPr>
              <a:t> ì²ðø²¶ÆÌ / µáõÅÑÇÙÝ³ñÏÝ»ñÇ Ý»ñÏ³Û³óáõóÇãÝ»ñ</a:t>
            </a:r>
            <a:endParaRPr kumimoji="0" lang="ru-RU" sz="19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AM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0800000" scaled="0"/>
            <a:tileRect/>
          </a:gradFill>
        </p:spPr>
        <p:txBody>
          <a:bodyPr/>
          <a:lstStyle/>
          <a:p>
            <a:pPr algn="ctr" eaLnBrk="1" hangingPunct="1">
              <a:defRPr/>
            </a:pPr>
            <a:r>
              <a:rPr lang="ru-RU" sz="1400" b="1" dirty="0" smtClean="0">
                <a:latin typeface="Arial AM" pitchFamily="34" charset="0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lang="en-US" sz="1400" b="1" dirty="0" smtClean="0">
                <a:latin typeface="Arial AM" pitchFamily="34" charset="0"/>
              </a:rPr>
              <a:t/>
            </a:r>
            <a:br>
              <a:rPr lang="en-US" sz="1400" b="1" dirty="0" smtClean="0">
                <a:latin typeface="Arial AM" pitchFamily="34" charset="0"/>
              </a:rPr>
            </a:br>
            <a:r>
              <a:rPr lang="en-US" sz="1400" dirty="0" smtClean="0">
                <a:latin typeface="Arial AM" pitchFamily="34" charset="0"/>
              </a:rPr>
              <a:t/>
            </a:r>
            <a:br>
              <a:rPr lang="en-US" sz="1400" dirty="0" smtClean="0">
                <a:latin typeface="Arial AM" pitchFamily="34" charset="0"/>
              </a:rPr>
            </a:br>
            <a:r>
              <a:rPr lang="ru-RU" sz="2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AM" pitchFamily="34" charset="0"/>
              </a:rPr>
              <a:t>²èàÔæ²ä²ÐàôÂÚ²Ü àÈàðîÀ àðäºê ÎÈ²êîºð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gradFill rotWithShape="1">
            <a:gsLst>
              <a:gs pos="0">
                <a:srgbClr val="666699"/>
              </a:gs>
              <a:gs pos="100000">
                <a:srgbClr val="FFFFFF"/>
              </a:gs>
            </a:gsLst>
            <a:lin ang="0" scaled="1"/>
          </a:gradFill>
        </p:spPr>
        <p:txBody>
          <a:bodyPr/>
          <a:lstStyle/>
          <a:p>
            <a:pPr eaLnBrk="1" hangingPunct="1">
              <a:buSzTx/>
            </a:pPr>
            <a:r>
              <a:rPr lang="en-US" sz="1900" b="1" smtClean="0">
                <a:latin typeface="Arial AM" pitchFamily="34" charset="0"/>
              </a:rPr>
              <a:t>Î</a:t>
            </a:r>
            <a:r>
              <a:rPr lang="ru-RU" sz="1900" b="1" smtClean="0">
                <a:latin typeface="Arial AM" pitchFamily="34" charset="0"/>
              </a:rPr>
              <a:t>³ñ·³íáñáÕ Ù³ñÙÇÝ</a:t>
            </a:r>
            <a:r>
              <a:rPr lang="en-US" sz="1900" b="1" smtClean="0">
                <a:latin typeface="Arial AM" pitchFamily="34" charset="0"/>
              </a:rPr>
              <a:t>`     ÐÐ ²éáÕç³å³ÑáõÃÛ³Ý Ü³Ë³ñ³ñáõÃÛáõÝ</a:t>
            </a:r>
            <a:endParaRPr lang="ru-RU" sz="1900" b="1" smtClean="0">
              <a:latin typeface="Arial AM" pitchFamily="34" charset="0"/>
            </a:endParaRPr>
          </a:p>
          <a:p>
            <a:pPr eaLnBrk="1" hangingPunct="1">
              <a:buSzTx/>
            </a:pPr>
            <a:r>
              <a:rPr lang="ru-RU" sz="1900" b="1" smtClean="0">
                <a:latin typeface="Arial AM" pitchFamily="34" charset="0"/>
              </a:rPr>
              <a:t>ÎñÃ³Ï³Ý Ñ³ëï³ïáõÃÛáõÝÝ»ñ</a:t>
            </a:r>
            <a:r>
              <a:rPr lang="en-US" sz="1900" b="1" smtClean="0">
                <a:latin typeface="Arial AM" pitchFamily="34" charset="0"/>
              </a:rPr>
              <a:t>		</a:t>
            </a:r>
            <a:r>
              <a:rPr lang="ru-RU" sz="1900" b="1" smtClean="0">
                <a:latin typeface="Arial AM" pitchFamily="34" charset="0"/>
              </a:rPr>
              <a:t>&gt; 10 Ñ³ï</a:t>
            </a:r>
          </a:p>
          <a:p>
            <a:pPr eaLnBrk="1" hangingPunct="1">
              <a:buSzTx/>
            </a:pPr>
            <a:r>
              <a:rPr lang="ru-RU" sz="1900" b="1" smtClean="0">
                <a:latin typeface="Arial AM" pitchFamily="34" charset="0"/>
              </a:rPr>
              <a:t>Â»ñÃ»ñ »õ ³Ùë³·ñ»ñ</a:t>
            </a:r>
            <a:r>
              <a:rPr lang="en-US" sz="1900" b="1" smtClean="0">
                <a:latin typeface="Arial AM" pitchFamily="34" charset="0"/>
              </a:rPr>
              <a:t>			</a:t>
            </a:r>
            <a:r>
              <a:rPr lang="ru-RU" sz="1900" b="1" smtClean="0">
                <a:latin typeface="Arial AM" pitchFamily="34" charset="0"/>
              </a:rPr>
              <a:t>~ 20 Ñ³ï</a:t>
            </a:r>
          </a:p>
          <a:p>
            <a:pPr eaLnBrk="1" hangingPunct="1">
              <a:buSzTx/>
            </a:pPr>
            <a:r>
              <a:rPr lang="ru-RU" sz="1900" b="1" smtClean="0">
                <a:latin typeface="Arial AM" pitchFamily="34" charset="0"/>
              </a:rPr>
              <a:t>²éáÕç³å³Ñ³Ï³Ý ÐÎ-Ý»ñ</a:t>
            </a:r>
            <a:r>
              <a:rPr lang="en-US" sz="1900" b="1" smtClean="0">
                <a:latin typeface="Arial AM" pitchFamily="34" charset="0"/>
              </a:rPr>
              <a:t>			</a:t>
            </a:r>
            <a:r>
              <a:rPr lang="ru-RU" sz="1900" b="1" smtClean="0">
                <a:latin typeface="Arial AM" pitchFamily="34" charset="0"/>
              </a:rPr>
              <a:t>&gt; 20 Ñ³ï</a:t>
            </a:r>
          </a:p>
          <a:p>
            <a:pPr eaLnBrk="1" hangingPunct="1">
              <a:buSzTx/>
            </a:pPr>
            <a:r>
              <a:rPr lang="ru-RU" sz="1900" b="1" smtClean="0">
                <a:latin typeface="Arial AM" pitchFamily="34" charset="0"/>
              </a:rPr>
              <a:t>Բ³ñ»·áñÍ³Ï³Ý Ï³½Ù³Ï»ñåáõÃÛáõÝÝ»ñ</a:t>
            </a:r>
            <a:r>
              <a:rPr lang="en-US" sz="1900" b="1" smtClean="0">
                <a:latin typeface="Arial AM" pitchFamily="34" charset="0"/>
              </a:rPr>
              <a:t>	~ 10 Ñ³ï</a:t>
            </a:r>
            <a:endParaRPr lang="ru-RU" sz="1900" b="1" smtClean="0">
              <a:latin typeface="Arial AM" pitchFamily="34" charset="0"/>
            </a:endParaRPr>
          </a:p>
          <a:p>
            <a:pPr eaLnBrk="1" hangingPunct="1">
              <a:buSzTx/>
            </a:pPr>
            <a:r>
              <a:rPr lang="ru-RU" sz="1900" b="1" smtClean="0">
                <a:latin typeface="Arial AM" pitchFamily="34" charset="0"/>
              </a:rPr>
              <a:t>Ü»ñÙáõÍáÕÝ»ñ</a:t>
            </a:r>
            <a:r>
              <a:rPr lang="en-US" sz="1900" b="1" smtClean="0">
                <a:latin typeface="Arial AM" pitchFamily="34" charset="0"/>
              </a:rPr>
              <a:t>				61 Ñ³ï</a:t>
            </a:r>
            <a:endParaRPr lang="ru-RU" sz="1900" b="1" smtClean="0">
              <a:latin typeface="Arial AM" pitchFamily="34" charset="0"/>
            </a:endParaRPr>
          </a:p>
          <a:p>
            <a:pPr eaLnBrk="1" hangingPunct="1">
              <a:buSzTx/>
            </a:pPr>
            <a:r>
              <a:rPr lang="ru-RU" sz="1900" b="1" smtClean="0">
                <a:latin typeface="Arial AM" pitchFamily="34" charset="0"/>
              </a:rPr>
              <a:t>¸ÇëïñÇµÛáõïáñÝ»ñ (¹»Õ³µ³½³Ý»ñ)</a:t>
            </a:r>
            <a:r>
              <a:rPr lang="en-US" sz="1900" b="1" smtClean="0">
                <a:latin typeface="Arial AM" pitchFamily="34" charset="0"/>
              </a:rPr>
              <a:t>		&gt; 20 Ñ³ï</a:t>
            </a:r>
            <a:endParaRPr lang="ru-RU" sz="1900" b="1" smtClean="0">
              <a:latin typeface="Arial AM" pitchFamily="34" charset="0"/>
            </a:endParaRPr>
          </a:p>
          <a:p>
            <a:pPr eaLnBrk="1" hangingPunct="1">
              <a:buSzTx/>
            </a:pPr>
            <a:r>
              <a:rPr lang="ru-RU" sz="1900" b="1" smtClean="0">
                <a:latin typeface="Arial AM" pitchFamily="34" charset="0"/>
              </a:rPr>
              <a:t>²ñï³¹ñáÕÝ»ñ</a:t>
            </a:r>
            <a:r>
              <a:rPr lang="en-US" sz="1900" b="1" smtClean="0">
                <a:latin typeface="Arial AM" pitchFamily="34" charset="0"/>
              </a:rPr>
              <a:t>				17 Ñ³ï</a:t>
            </a:r>
            <a:endParaRPr lang="ru-RU" sz="1900" b="1" smtClean="0">
              <a:latin typeface="Arial AM" pitchFamily="34" charset="0"/>
            </a:endParaRPr>
          </a:p>
          <a:p>
            <a:pPr eaLnBrk="1" hangingPunct="1">
              <a:buSzTx/>
            </a:pPr>
            <a:r>
              <a:rPr lang="ru-RU" sz="1900" b="1" smtClean="0">
                <a:latin typeface="Arial AM" pitchFamily="34" charset="0"/>
              </a:rPr>
              <a:t>ԲáõÅÑÇÙÝ³ñÏÝ»ñ</a:t>
            </a:r>
            <a:r>
              <a:rPr lang="en-US" sz="1900" b="1" smtClean="0">
                <a:latin typeface="Arial AM" pitchFamily="34" charset="0"/>
              </a:rPr>
              <a:t>				751 Ñ³ï</a:t>
            </a:r>
            <a:endParaRPr lang="ru-RU" sz="1900" b="1" smtClean="0">
              <a:latin typeface="Arial AM" pitchFamily="34" charset="0"/>
            </a:endParaRPr>
          </a:p>
          <a:p>
            <a:pPr eaLnBrk="1" hangingPunct="1">
              <a:buSzTx/>
            </a:pPr>
            <a:r>
              <a:rPr lang="ru-RU" sz="1900" b="1" smtClean="0">
                <a:latin typeface="Arial AM" pitchFamily="34" charset="0"/>
              </a:rPr>
              <a:t>¸»Õ³ïÝ»ñ</a:t>
            </a:r>
            <a:r>
              <a:rPr lang="en-US" sz="1900" b="1" smtClean="0">
                <a:latin typeface="Arial AM" pitchFamily="34" charset="0"/>
              </a:rPr>
              <a:t>					1105 Ñ³ï</a:t>
            </a:r>
            <a:endParaRPr lang="ru-RU" sz="1900" b="1" smtClean="0">
              <a:latin typeface="Arial AM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07298" cy="3886200"/>
          </a:xfrm>
          <a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0">
            <a:schemeClr val="accent2"/>
          </a:lnRef>
          <a:fillRef idx="1003">
            <a:schemeClr val="lt1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ԲÅÇßÏÝ»ñÇ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89%-Á </a:t>
            </a:r>
            <a:r>
              <a:rPr lang="en-US" sz="14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ãÇ</a:t>
            </a:r>
            <a:r>
              <a:rPr lang="en-US" sz="1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</a:t>
            </a:r>
            <a:r>
              <a:rPr lang="en-US" sz="14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ÅËïáõÙ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³ÛÝ,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áñ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Çñ»Ýù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</a:t>
            </a:r>
            <a:r>
              <a:rPr lang="en-US" sz="1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³ßË³ïáõÙ »Ý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¹»Õ³ÙÇçáóÝ»ñÇ Ù³ï³Ï³ñ³ñÝ»ñÇ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Ñ»ï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:</a:t>
            </a:r>
          </a:p>
          <a:p>
            <a:endParaRPr 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 AM" pitchFamily="34" charset="0"/>
            </a:endParaRPr>
          </a:p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ԲÅÇßÏÝ»ñÇ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62%-Á </a:t>
            </a:r>
            <a:r>
              <a:rPr lang="en-US" sz="14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ãÇ</a:t>
            </a:r>
            <a:r>
              <a:rPr lang="en-US" sz="1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</a:t>
            </a:r>
            <a:r>
              <a:rPr lang="en-US" sz="14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ÅËïáõÙ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³ÛÝ,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áñ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Çñ»Ýù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Ýß³Ý³ÏáõÙÝ»ñ ³Ý»ÉÇë ÑÇí³Ý¹ÇÝ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ÑáõßáõÙ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»Ý, Ã» Ý³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áñ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»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ñÏñÇ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Ï³Ù ³ñï³¹ñáÕÇ ³ñï³¹ñ³ÝùÁ ·ÝÇ:</a:t>
            </a:r>
          </a:p>
          <a:p>
            <a:pPr>
              <a:buNone/>
            </a:pP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---------------------------------------------------------------------------------------------------------------------------------------------------------</a:t>
            </a:r>
          </a:p>
          <a:p>
            <a:pPr>
              <a:buSzPct val="100000"/>
              <a:buFont typeface="Wingdings" pitchFamily="2" charset="2"/>
              <a:buChar char=""/>
            </a:pP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ԲáõÅÑÇÙÝ³ñÏÝ»ñáõÙ ¹»Õ³ÙÇçáóÝ»ñÇ ·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ÝáõÙÝ»ñÇ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å³ï³ëË³Ý³ïáõÝ»ñÇ 77%-Á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ÅËïáõÙ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¿ </a:t>
            </a:r>
            <a:r>
              <a:rPr lang="en-US" sz="1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µ</a:t>
            </a:r>
            <a:r>
              <a:rPr lang="en-US" sz="1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ÅÇßÏÝ»ñ-Ý»ñÙáõÍáÕÝ»ñ</a:t>
            </a:r>
            <a:r>
              <a:rPr lang="en-US" sz="1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/³ñï³¹ñáÕÝ»ñ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Ñ³Ù³·áñó³Ïó³ÛÇÝ Ï³åÇ ³éÏ³ÛáõÃÛáõÝÁ: 23%-Á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ã»Ý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µ³ó³é»É ³Û¹ »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ñ»õáõÛÃÇ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³éÏ³ÛáõÃÛáõÝÁ:</a:t>
            </a:r>
          </a:p>
          <a:p>
            <a:pPr>
              <a:buSzPct val="100000"/>
              <a:buFont typeface="Wingdings" pitchFamily="2" charset="2"/>
              <a:buChar char=""/>
            </a:pPr>
            <a:endParaRPr 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 AM" pitchFamily="34" charset="0"/>
            </a:endParaRPr>
          </a:p>
          <a:p>
            <a:pPr>
              <a:buSzPct val="100000"/>
              <a:buFont typeface="Wingdings" pitchFamily="2" charset="2"/>
              <a:buChar char=""/>
            </a:pP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Ø»Ýù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³ñÓ³Ý³·ñáõÙ »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Ýù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,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áñ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µáõÅÑÇÙÝ³ñÏÝ»ñÇÝ ¹»Õ³·áñÍ³Ï³Ý ³ñï³¹ñ³ÝùÇ Ù³ï³Ï³ñ³ñÝ»ñÁ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ï»Õ»ñáõÙ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ëï»ÕÍ»É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»Ý Ñ³ñ³µ»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ñáõÃÛáõÝÝ»ñ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ª ·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ÝáõÙÝ»ñÇ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å³ï³ëË³Ý³ïáõÝ»ñÇ Ï³Ù µ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ÅÇßÏÝ»ñÇ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Ù³Ï³ñ¹³Ïáí,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ÇÝãÁ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ÃáõÛÉ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¿ ï³ÉÇë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í»ñçÇÝÝ»ñÇë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ç³Ýù»ñáí ËÃ³Ý»É ë»փ³Ï³Ý ³åñ³ÝùÝ»ñÇ Çñ³óáõÙÁ: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Arial AM" pitchFamily="34" charset="0"/>
            </a:endParaRPr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0800000" scaled="0"/>
            <a:tileRect/>
          </a:gra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/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</a:b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AM" pitchFamily="34" charset="0"/>
                <a:ea typeface="+mj-ea"/>
                <a:cs typeface="+mj-cs"/>
              </a:rPr>
              <a:t> ì²ðø²¶ÆÌ / µáõÅÑÇÙÝ³ñÏÝ»ñÇ Ý»ñÏ³Û³óáõóÇãÝ»ñ</a:t>
            </a:r>
            <a:endParaRPr kumimoji="0" lang="ru-RU" sz="19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AM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714488"/>
            <a:ext cx="5114932" cy="4411675"/>
          </a:xfrm>
        </p:spPr>
        <p:txBody>
          <a:bodyPr/>
          <a:lstStyle/>
          <a:p>
            <a:r>
              <a:rPr lang="en-US" sz="1400" b="1" dirty="0" smtClean="0">
                <a:latin typeface="Arial AM" pitchFamily="34" charset="0"/>
              </a:rPr>
              <a:t>¸»Õ³ïÝ»ñÇ Õ»Ï³í³ñÝ»ñÁ ¹»Õ³ï³Ý Ñ³Ù³ñ ¹»Õ³ÙÇçáóÝ»ñÇ </a:t>
            </a:r>
            <a:r>
              <a:rPr lang="en-US" sz="1400" b="1" dirty="0" err="1" smtClean="0">
                <a:latin typeface="Arial AM" pitchFamily="34" charset="0"/>
              </a:rPr>
              <a:t>Ó»éù</a:t>
            </a:r>
            <a:r>
              <a:rPr lang="en-US" sz="1400" b="1" dirty="0" smtClean="0">
                <a:latin typeface="Arial AM" pitchFamily="34" charset="0"/>
              </a:rPr>
              <a:t>µ»</a:t>
            </a:r>
            <a:r>
              <a:rPr lang="en-US" sz="1400" b="1" dirty="0" err="1" smtClean="0">
                <a:latin typeface="Arial AM" pitchFamily="34" charset="0"/>
              </a:rPr>
              <a:t>ñ»Éáõ</a:t>
            </a:r>
            <a:r>
              <a:rPr lang="en-US" sz="1400" b="1" dirty="0" smtClean="0">
                <a:latin typeface="Arial AM" pitchFamily="34" charset="0"/>
              </a:rPr>
              <a:t> ÑÇÙÝ³Ï³Ý </a:t>
            </a:r>
            <a:r>
              <a:rPr lang="en-US" sz="1400" b="1" dirty="0" err="1" smtClean="0">
                <a:latin typeface="Arial AM" pitchFamily="34" charset="0"/>
              </a:rPr>
              <a:t>áñáßáõÙ</a:t>
            </a:r>
            <a:r>
              <a:rPr lang="en-US" sz="1400" b="1" dirty="0" smtClean="0">
                <a:latin typeface="Arial AM" pitchFamily="34" charset="0"/>
              </a:rPr>
              <a:t> Ï³Û³óÝáÕÝ »Ý, ë³Ï³ÛÝ Ýñ³Ýó ÙÇ³ÛÝ 36%-Ý ¿ ÙÇç³ÙïáõÙ </a:t>
            </a:r>
            <a:r>
              <a:rPr lang="en-US" sz="1400" b="1" dirty="0" err="1" smtClean="0">
                <a:latin typeface="Arial AM" pitchFamily="34" charset="0"/>
              </a:rPr>
              <a:t>Çñ</a:t>
            </a:r>
            <a:r>
              <a:rPr lang="en-US" sz="1400" b="1" dirty="0" smtClean="0">
                <a:latin typeface="Arial AM" pitchFamily="34" charset="0"/>
              </a:rPr>
              <a:t> ³ßË³ïáÕÝ»ñÇ ·áñÍáõÝ»áõÃÛ³ÝÁª </a:t>
            </a:r>
            <a:r>
              <a:rPr lang="en-US" sz="1400" b="1" dirty="0" err="1" smtClean="0">
                <a:latin typeface="Arial AM" pitchFamily="34" charset="0"/>
              </a:rPr>
              <a:t>óáõóáõÙÝ»ñ</a:t>
            </a:r>
            <a:r>
              <a:rPr lang="en-US" sz="1400" b="1" dirty="0" smtClean="0">
                <a:latin typeface="Arial AM" pitchFamily="34" charset="0"/>
              </a:rPr>
              <a:t> ï³Éáí </a:t>
            </a:r>
            <a:r>
              <a:rPr lang="en-US" sz="1400" b="1" dirty="0" err="1" smtClean="0">
                <a:latin typeface="Arial AM" pitchFamily="34" charset="0"/>
              </a:rPr>
              <a:t>áñáß</a:t>
            </a:r>
            <a:r>
              <a:rPr lang="en-US" sz="1400" b="1" dirty="0" smtClean="0">
                <a:latin typeface="Arial AM" pitchFamily="34" charset="0"/>
              </a:rPr>
              <a:t> ¹»Õ³ÙÇçáóÝ»ñÇ í³ճ³éùÇ </a:t>
            </a:r>
            <a:r>
              <a:rPr lang="en-US" sz="1400" b="1" dirty="0" err="1" smtClean="0">
                <a:latin typeface="Arial AM" pitchFamily="34" charset="0"/>
              </a:rPr>
              <a:t>Ñ»ï</a:t>
            </a:r>
            <a:r>
              <a:rPr lang="en-US" sz="1400" b="1" dirty="0" smtClean="0">
                <a:latin typeface="Arial AM" pitchFamily="34" charset="0"/>
              </a:rPr>
              <a:t> Ï³åí³Í:</a:t>
            </a:r>
          </a:p>
          <a:p>
            <a:r>
              <a:rPr lang="en-US" sz="1400" b="1" dirty="0" smtClean="0">
                <a:latin typeface="Arial AM" pitchFamily="34" charset="0"/>
              </a:rPr>
              <a:t>¸»Õ³ïÝ»ñÇ ³ßË³ïáÕÝ»ñÁ Ï³ñáÕ ¿ÇÝ ¹³éÝ³É ¹»Õ»ñÇ ßñç³Ý³éáõÃÛ³Ý íñ³ ³½¹áÕ ÑÇÙÝ³Ï³Ý ¹»ñ³Ï³ï³ñÝ»ñÇó Ù»ÏÁ, »Ã» </a:t>
            </a:r>
            <a:r>
              <a:rPr lang="en-US" sz="1400" b="1" dirty="0" err="1" smtClean="0">
                <a:latin typeface="Arial AM" pitchFamily="34" charset="0"/>
              </a:rPr>
              <a:t>ãÉÇÝ»ñ</a:t>
            </a:r>
            <a:r>
              <a:rPr lang="en-US" sz="1400" b="1" dirty="0" smtClean="0">
                <a:latin typeface="Arial AM" pitchFamily="34" charset="0"/>
              </a:rPr>
              <a:t> µ</a:t>
            </a:r>
            <a:r>
              <a:rPr lang="en-US" sz="1400" b="1" dirty="0" err="1" smtClean="0">
                <a:latin typeface="Arial AM" pitchFamily="34" charset="0"/>
              </a:rPr>
              <a:t>ÅÇßÏÇ</a:t>
            </a:r>
            <a:r>
              <a:rPr lang="en-US" sz="1400" b="1" dirty="0" smtClean="0">
                <a:latin typeface="Arial AM" pitchFamily="34" charset="0"/>
              </a:rPr>
              <a:t> </a:t>
            </a:r>
            <a:r>
              <a:rPr lang="en-US" sz="1400" b="1" dirty="0" err="1" smtClean="0">
                <a:latin typeface="Arial AM" pitchFamily="34" charset="0"/>
              </a:rPr>
              <a:t>ÏáÕÙÇó</a:t>
            </a:r>
            <a:r>
              <a:rPr lang="en-US" sz="1400" b="1" dirty="0" smtClean="0">
                <a:latin typeface="Arial AM" pitchFamily="34" charset="0"/>
              </a:rPr>
              <a:t> Ñëï³Ï </a:t>
            </a:r>
            <a:r>
              <a:rPr lang="en-US" sz="1400" b="1" i="1" u="sng" dirty="0" smtClean="0">
                <a:latin typeface="Arial AM" pitchFamily="34" charset="0"/>
              </a:rPr>
              <a:t>ÇÝëïñáõÏï³Å</a:t>
            </a:r>
            <a:r>
              <a:rPr lang="en-US" sz="1400" b="1" dirty="0" smtClean="0">
                <a:latin typeface="Arial AM" pitchFamily="34" charset="0"/>
              </a:rPr>
              <a:t> ³ñí³Í Ñ³ճ³Ëáñ¹Ç »</a:t>
            </a:r>
            <a:r>
              <a:rPr lang="en-US" sz="1400" b="1" dirty="0" err="1" smtClean="0">
                <a:latin typeface="Arial AM" pitchFamily="34" charset="0"/>
              </a:rPr>
              <a:t>ñ»õáõÛÃÁ</a:t>
            </a:r>
            <a:r>
              <a:rPr lang="en-US" sz="1400" b="1" dirty="0" smtClean="0">
                <a:latin typeface="Arial AM" pitchFamily="34" charset="0"/>
              </a:rPr>
              <a:t>:</a:t>
            </a:r>
          </a:p>
          <a:p>
            <a:r>
              <a:rPr lang="en-US" sz="1400" b="1" dirty="0" smtClean="0">
                <a:latin typeface="Arial AM" pitchFamily="34" charset="0"/>
              </a:rPr>
              <a:t>¸»Õ³ïÝ»ñÇ ³ßË³ïáÕÝ»ñÇª</a:t>
            </a:r>
          </a:p>
          <a:p>
            <a:pPr lvl="1"/>
            <a:r>
              <a:rPr lang="en-US" sz="1100" b="1" dirty="0" smtClean="0">
                <a:latin typeface="Arial AM" pitchFamily="34" charset="0"/>
              </a:rPr>
              <a:t>18%-Á Ñ³ÛïÝáõÙ ¿, </a:t>
            </a:r>
            <a:r>
              <a:rPr lang="en-US" sz="1100" b="1" dirty="0" err="1" smtClean="0">
                <a:latin typeface="Arial AM" pitchFamily="34" charset="0"/>
              </a:rPr>
              <a:t>áñ</a:t>
            </a:r>
            <a:r>
              <a:rPr lang="en-US" sz="1100" b="1" dirty="0" smtClean="0">
                <a:latin typeface="Arial AM" pitchFamily="34" charset="0"/>
              </a:rPr>
              <a:t> </a:t>
            </a:r>
            <a:r>
              <a:rPr lang="en-US" sz="1100" b="1" dirty="0" err="1" smtClean="0">
                <a:latin typeface="Arial AM" pitchFamily="34" charset="0"/>
              </a:rPr>
              <a:t>áñ</a:t>
            </a:r>
            <a:r>
              <a:rPr lang="en-US" sz="1100" b="1" dirty="0" smtClean="0">
                <a:latin typeface="Arial AM" pitchFamily="34" charset="0"/>
              </a:rPr>
              <a:t> µ</a:t>
            </a:r>
            <a:r>
              <a:rPr lang="en-US" sz="1100" b="1" dirty="0" err="1" smtClean="0">
                <a:latin typeface="Arial AM" pitchFamily="34" charset="0"/>
              </a:rPr>
              <a:t>ÅÇßÏÝ»ñÇ</a:t>
            </a:r>
            <a:r>
              <a:rPr lang="en-US" sz="1100" b="1" dirty="0" smtClean="0">
                <a:latin typeface="Arial AM" pitchFamily="34" charset="0"/>
              </a:rPr>
              <a:t> </a:t>
            </a:r>
            <a:r>
              <a:rPr lang="en-US" sz="1100" b="1" dirty="0" err="1" smtClean="0">
                <a:latin typeface="Arial AM" pitchFamily="34" charset="0"/>
              </a:rPr>
              <a:t>ÙáïÇó</a:t>
            </a:r>
            <a:r>
              <a:rPr lang="en-US" sz="1100" b="1" dirty="0" smtClean="0">
                <a:latin typeface="Arial AM" pitchFamily="34" charset="0"/>
              </a:rPr>
              <a:t> »Ï³Í µ</a:t>
            </a:r>
            <a:r>
              <a:rPr lang="en-US" sz="1100" b="1" dirty="0" err="1" smtClean="0">
                <a:latin typeface="Arial AM" pitchFamily="34" charset="0"/>
              </a:rPr>
              <a:t>áÉáñ</a:t>
            </a:r>
            <a:r>
              <a:rPr lang="en-US" sz="1100" b="1" dirty="0" smtClean="0">
                <a:latin typeface="Arial AM" pitchFamily="34" charset="0"/>
              </a:rPr>
              <a:t> Ñ³ճ³Ëáñ¹Ý»ñÝ ¿É Ñëï³Ï áõÕÕáñ¹í³Í »Ý,</a:t>
            </a:r>
          </a:p>
          <a:p>
            <a:pPr lvl="1"/>
            <a:r>
              <a:rPr lang="en-US" sz="1100" b="1" dirty="0" smtClean="0">
                <a:latin typeface="Arial AM" pitchFamily="34" charset="0"/>
              </a:rPr>
              <a:t>76%-Á Ñ³ÛïÝáõÙ ¿, </a:t>
            </a:r>
            <a:r>
              <a:rPr lang="en-US" sz="1100" b="1" dirty="0" err="1" smtClean="0">
                <a:latin typeface="Arial AM" pitchFamily="34" charset="0"/>
              </a:rPr>
              <a:t>áñ</a:t>
            </a:r>
            <a:r>
              <a:rPr lang="en-US" sz="1100" b="1" dirty="0" smtClean="0">
                <a:latin typeface="Arial AM" pitchFamily="34" charset="0"/>
              </a:rPr>
              <a:t> ³Û¹ »</a:t>
            </a:r>
            <a:r>
              <a:rPr lang="en-US" sz="1100" b="1" dirty="0" err="1" smtClean="0">
                <a:latin typeface="Arial AM" pitchFamily="34" charset="0"/>
              </a:rPr>
              <a:t>ñ»õáõÛÃÁ</a:t>
            </a:r>
            <a:r>
              <a:rPr lang="en-US" sz="1100" b="1" dirty="0" smtClean="0">
                <a:latin typeface="Arial AM" pitchFamily="34" charset="0"/>
              </a:rPr>
              <a:t> Ï³ñ»ÉÇ ¿ Ñ³Ý¹Çå»É ³Ù»Ý »ñÏñáñ¹ Ñ³ճ³Ëáñ¹Ç ¹»åùáõÙ:</a:t>
            </a:r>
            <a:r>
              <a:rPr lang="en-US" sz="1000" b="1" dirty="0" smtClean="0">
                <a:latin typeface="Arial AM" pitchFamily="34" charset="0"/>
              </a:rPr>
              <a:t> </a:t>
            </a:r>
          </a:p>
          <a:p>
            <a:pPr lvl="0">
              <a:buClr>
                <a:srgbClr val="00007D"/>
              </a:buClr>
            </a:pPr>
            <a:r>
              <a:rPr lang="en-US" sz="1400" b="1" dirty="0" smtClean="0">
                <a:solidFill>
                  <a:srgbClr val="000000"/>
                </a:solidFill>
                <a:latin typeface="Arial AM" pitchFamily="34" charset="0"/>
              </a:rPr>
              <a:t>¸»Õ³ï³Ý ³ßË³ïáÕÝ»ñÁ Ñ³Ù³Ó³ÛÝ </a:t>
            </a:r>
            <a:r>
              <a:rPr lang="en-US" sz="1400" b="1" dirty="0" err="1" smtClean="0">
                <a:solidFill>
                  <a:srgbClr val="000000"/>
                </a:solidFill>
                <a:latin typeface="Arial AM" pitchFamily="34" charset="0"/>
              </a:rPr>
              <a:t>ã»Ý</a:t>
            </a:r>
            <a:r>
              <a:rPr lang="en-US" sz="1400" b="1" dirty="0" smtClean="0">
                <a:solidFill>
                  <a:srgbClr val="000000"/>
                </a:solidFill>
                <a:latin typeface="Arial AM" pitchFamily="34" charset="0"/>
              </a:rPr>
              <a:t> ³Û¹åÇëÇ ¹ñí³ÍùÇ </a:t>
            </a:r>
            <a:r>
              <a:rPr lang="en-US" sz="1400" b="1" dirty="0" err="1" smtClean="0">
                <a:solidFill>
                  <a:srgbClr val="000000"/>
                </a:solidFill>
                <a:latin typeface="Arial AM" pitchFamily="34" charset="0"/>
              </a:rPr>
              <a:t>Ñ»ï</a:t>
            </a:r>
            <a:r>
              <a:rPr lang="en-US" sz="1400" b="1" dirty="0" smtClean="0">
                <a:solidFill>
                  <a:srgbClr val="000000"/>
                </a:solidFill>
                <a:latin typeface="Arial AM" pitchFamily="34" charset="0"/>
              </a:rPr>
              <a:t>: ºÃ» Ýñ³Ýó ¹»Õ³ï³ÝÁ µ</a:t>
            </a:r>
            <a:r>
              <a:rPr lang="en-US" sz="1400" b="1" dirty="0" err="1" smtClean="0">
                <a:solidFill>
                  <a:srgbClr val="000000"/>
                </a:solidFill>
                <a:latin typeface="Arial AM" pitchFamily="34" charset="0"/>
              </a:rPr>
              <a:t>ÅÇßÏÇ</a:t>
            </a:r>
            <a:r>
              <a:rPr lang="en-US" sz="1400" b="1" dirty="0" smtClean="0">
                <a:solidFill>
                  <a:srgbClr val="000000"/>
                </a:solidFill>
                <a:latin typeface="Arial AM" pitchFamily="34" charset="0"/>
              </a:rPr>
              <a:t> Ýß³Ý³Ï³Í ¹»Õ³ÙÇçáóÁ ãÏ³, ³å³ Ýñ³Ýù Ï³ñáÕ »Ý </a:t>
            </a:r>
            <a:r>
              <a:rPr lang="en-US" sz="1400" b="1" dirty="0" err="1" smtClean="0">
                <a:solidFill>
                  <a:srgbClr val="000000"/>
                </a:solidFill>
                <a:latin typeface="Arial AM" pitchFamily="34" charset="0"/>
              </a:rPr>
              <a:t>ÏáñóÝ»É</a:t>
            </a:r>
            <a:r>
              <a:rPr lang="en-US" sz="1400" b="1" dirty="0" smtClean="0">
                <a:solidFill>
                  <a:srgbClr val="000000"/>
                </a:solidFill>
                <a:latin typeface="Arial AM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 AM" pitchFamily="34" charset="0"/>
              </a:rPr>
              <a:t>Çñ»Ýó</a:t>
            </a:r>
            <a:r>
              <a:rPr lang="en-US" sz="1400" b="1" dirty="0" smtClean="0">
                <a:solidFill>
                  <a:srgbClr val="000000"/>
                </a:solidFill>
                <a:latin typeface="Arial AM" pitchFamily="34" charset="0"/>
              </a:rPr>
              <a:t> Ñ³</a:t>
            </a:r>
            <a:r>
              <a:rPr lang="en-US" sz="1400" b="1" dirty="0" smtClean="0">
                <a:latin typeface="Arial AM" pitchFamily="34" charset="0"/>
              </a:rPr>
              <a:t>ճ</a:t>
            </a:r>
            <a:r>
              <a:rPr lang="en-US" sz="1400" b="1" dirty="0" smtClean="0">
                <a:solidFill>
                  <a:srgbClr val="000000"/>
                </a:solidFill>
                <a:latin typeface="Arial AM" pitchFamily="34" charset="0"/>
              </a:rPr>
              <a:t>³Ëáñ¹ÇÝ, ù³ÝÇ </a:t>
            </a:r>
            <a:r>
              <a:rPr lang="en-US" sz="1400" b="1" dirty="0" err="1" smtClean="0">
                <a:solidFill>
                  <a:srgbClr val="000000"/>
                </a:solidFill>
                <a:latin typeface="Arial AM" pitchFamily="34" charset="0"/>
              </a:rPr>
              <a:t>áñ</a:t>
            </a:r>
            <a:r>
              <a:rPr lang="en-US" sz="1400" b="1" dirty="0" smtClean="0">
                <a:solidFill>
                  <a:srgbClr val="000000"/>
                </a:solidFill>
                <a:latin typeface="Arial AM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 AM" pitchFamily="34" charset="0"/>
              </a:rPr>
              <a:t>í»ñçÇÝë</a:t>
            </a:r>
            <a:r>
              <a:rPr lang="en-US" sz="1400" b="1" dirty="0" smtClean="0">
                <a:solidFill>
                  <a:srgbClr val="000000"/>
                </a:solidFill>
                <a:latin typeface="Arial AM" pitchFamily="34" charset="0"/>
              </a:rPr>
              <a:t> Ñ³Ïí³Í ã¿ </a:t>
            </a:r>
            <a:r>
              <a:rPr lang="en-US" sz="1400" b="1" dirty="0" err="1" smtClean="0">
                <a:solidFill>
                  <a:srgbClr val="000000"/>
                </a:solidFill>
                <a:latin typeface="Arial AM" pitchFamily="34" charset="0"/>
              </a:rPr>
              <a:t>ß»Õí»Éáõ</a:t>
            </a:r>
            <a:r>
              <a:rPr lang="en-US" sz="1400" b="1" dirty="0" smtClean="0">
                <a:solidFill>
                  <a:srgbClr val="000000"/>
                </a:solidFill>
                <a:latin typeface="Arial AM" pitchFamily="34" charset="0"/>
              </a:rPr>
              <a:t> µ</a:t>
            </a:r>
            <a:r>
              <a:rPr lang="en-US" sz="1400" b="1" dirty="0" err="1" smtClean="0">
                <a:solidFill>
                  <a:srgbClr val="000000"/>
                </a:solidFill>
                <a:latin typeface="Arial AM" pitchFamily="34" charset="0"/>
              </a:rPr>
              <a:t>ÅßÏÇ</a:t>
            </a:r>
            <a:r>
              <a:rPr lang="en-US" sz="1400" b="1" dirty="0" smtClean="0">
                <a:solidFill>
                  <a:srgbClr val="000000"/>
                </a:solidFill>
                <a:latin typeface="Arial AM" pitchFamily="34" charset="0"/>
              </a:rPr>
              <a:t> Ýß³Ý³ÏáõÙÇó:</a:t>
            </a:r>
            <a:endParaRPr lang="en-US" sz="1000" b="1" dirty="0" smtClean="0">
              <a:latin typeface="Arial AM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619181" y="5718196"/>
            <a:ext cx="3071834" cy="639762"/>
          </a:xfrm>
        </p:spPr>
        <p:txBody>
          <a:bodyPr anchor="ctr"/>
          <a:lstStyle/>
          <a:p>
            <a:pPr algn="ctr"/>
            <a:r>
              <a:rPr lang="en-US" sz="1200" dirty="0" smtClean="0">
                <a:latin typeface="Arial AM" pitchFamily="34" charset="0"/>
              </a:rPr>
              <a:t>¸»Õ³ïÝ»ñáõÙ ¹»Õ³ÙÇçáóÝ»ñÇ </a:t>
            </a:r>
            <a:r>
              <a:rPr lang="en-US" sz="1200" dirty="0" err="1" smtClean="0">
                <a:latin typeface="Arial AM" pitchFamily="34" charset="0"/>
              </a:rPr>
              <a:t>Ó»éù</a:t>
            </a:r>
            <a:r>
              <a:rPr lang="en-US" sz="1200" dirty="0" smtClean="0">
                <a:latin typeface="Arial AM" pitchFamily="34" charset="0"/>
              </a:rPr>
              <a:t>µ»ñÙ³Ý </a:t>
            </a:r>
            <a:r>
              <a:rPr lang="en-US" sz="1200" dirty="0" err="1" smtClean="0">
                <a:latin typeface="Arial AM" pitchFamily="34" charset="0"/>
              </a:rPr>
              <a:t>áñáßáõÙ</a:t>
            </a:r>
            <a:r>
              <a:rPr lang="en-US" sz="1200" dirty="0" smtClean="0">
                <a:latin typeface="Arial AM" pitchFamily="34" charset="0"/>
              </a:rPr>
              <a:t> Ï³Û³óÝáÕÝ»ñÁ</a:t>
            </a:r>
            <a:endParaRPr lang="en-US" sz="1200" dirty="0">
              <a:latin typeface="Arial AM" pitchFamily="34" charset="0"/>
            </a:endParaRPr>
          </a:p>
        </p:txBody>
      </p:sp>
      <p:sp>
        <p:nvSpPr>
          <p:cNvPr id="9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57200" y="453054"/>
            <a:ext cx="8229600" cy="1143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0800000" scaled="0"/>
            <a:tileRect/>
          </a:gra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/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</a:b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AM" pitchFamily="34" charset="0"/>
                <a:ea typeface="+mj-ea"/>
                <a:cs typeface="+mj-cs"/>
              </a:rPr>
              <a:t> ì²ðø²¶ÆÌ / ¹»Õ³ïÝ»ñÇ Ý»ñÏ³Û³óáõóÇãÝ»ñ</a:t>
            </a:r>
            <a:endParaRPr kumimoji="0" lang="ru-RU" sz="19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AM" pitchFamily="34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69526" y="1725639"/>
            <a:ext cx="3008378" cy="3878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981200"/>
            <a:ext cx="3401122" cy="3886200"/>
          </a:xfrm>
          <a:prstGeom prst="rect">
            <a:avLst/>
          </a:prstGeom>
        </p:spPr>
        <p:txBody>
          <a:bodyPr/>
          <a:lstStyle/>
          <a:p>
            <a:pPr marL="342900" lvl="0" indent="-342900" eaLnBrk="0" hangingPunct="0"/>
            <a:r>
              <a:rPr lang="en-US" sz="1400" b="1" kern="0" dirty="0" err="1" smtClean="0">
                <a:latin typeface="Arial AM" pitchFamily="34" charset="0"/>
                <a:cs typeface="+mn-cs"/>
              </a:rPr>
              <a:t>ÆÝãå»ë</a:t>
            </a:r>
            <a:r>
              <a:rPr lang="en-US" sz="1400" b="1" kern="0" dirty="0" smtClean="0">
                <a:latin typeface="Arial AM" pitchFamily="34" charset="0"/>
                <a:cs typeface="+mn-cs"/>
              </a:rPr>
              <a:t>? »Ý </a:t>
            </a:r>
            <a:r>
              <a:rPr lang="en-US" sz="1400" b="1" kern="0" dirty="0" err="1" smtClean="0">
                <a:latin typeface="Arial AM" pitchFamily="34" charset="0"/>
                <a:cs typeface="+mn-cs"/>
              </a:rPr>
              <a:t>Çñ»Ýó</a:t>
            </a:r>
            <a:r>
              <a:rPr lang="en-US" sz="1400" b="1" kern="0" dirty="0" smtClean="0">
                <a:latin typeface="Arial AM" pitchFamily="34" charset="0"/>
                <a:cs typeface="+mn-cs"/>
              </a:rPr>
              <a:t> å³ÑáõÙ ¹»Õ³ïÝ»ñÇ ³ßË³ïáÕÝ»ñÁ, »Ã» Ñ³</a:t>
            </a:r>
            <a:r>
              <a:rPr lang="en-US" sz="1400" b="1" dirty="0" smtClean="0">
                <a:latin typeface="Arial AM" pitchFamily="34" charset="0"/>
              </a:rPr>
              <a:t>ճ</a:t>
            </a:r>
            <a:r>
              <a:rPr lang="en-US" sz="1400" b="1" kern="0" dirty="0" smtClean="0">
                <a:latin typeface="Arial AM" pitchFamily="34" charset="0"/>
                <a:cs typeface="+mn-cs"/>
              </a:rPr>
              <a:t>³Ëáñ¹Ç áõ½³Í ¹»Õ³ÙÇçáóÝ </a:t>
            </a:r>
            <a:r>
              <a:rPr lang="en-US" sz="1400" b="1" kern="0" dirty="0" err="1" smtClean="0">
                <a:latin typeface="Arial AM" pitchFamily="34" charset="0"/>
                <a:cs typeface="+mn-cs"/>
              </a:rPr>
              <a:t>Çñ»Ýó</a:t>
            </a:r>
            <a:r>
              <a:rPr lang="en-US" sz="1400" b="1" kern="0" dirty="0" smtClean="0">
                <a:latin typeface="Arial AM" pitchFamily="34" charset="0"/>
                <a:cs typeface="+mn-cs"/>
              </a:rPr>
              <a:t> ¹»Õ³ï³ÝÁ ãÏ³: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AM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AM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AM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AM" pitchFamily="34" charset="0"/>
              <a:ea typeface="+mn-ea"/>
              <a:cs typeface="+mn-cs"/>
            </a:endParaRPr>
          </a:p>
          <a:p>
            <a:pPr marL="342900" lvl="0" indent="-342900" eaLnBrk="0" hangingPunct="0"/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n-ea"/>
                <a:cs typeface="+mn-cs"/>
              </a:rPr>
              <a:t>Æ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n-ea"/>
                <a:cs typeface="+mn-cs"/>
              </a:rPr>
              <a:t>Ýãå»ë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n-ea"/>
                <a:cs typeface="+mn-cs"/>
              </a:rPr>
              <a:t>?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n-ea"/>
                <a:cs typeface="+mn-cs"/>
              </a:rPr>
              <a:t>¿ í³ñíáõÙ Ñ³</a:t>
            </a:r>
            <a:r>
              <a:rPr lang="en-US" sz="1400" b="1" dirty="0" smtClean="0">
                <a:latin typeface="Arial AM" pitchFamily="34" charset="0"/>
              </a:rPr>
              <a:t>ճ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n-ea"/>
                <a:cs typeface="+mn-cs"/>
              </a:rPr>
              <a:t>³Ëáñ¹Á, »ñµ ¹»Õ³ï³Ý ³ßË³ïáÕÁ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n-ea"/>
                <a:cs typeface="+mn-cs"/>
              </a:rPr>
              <a:t>Çñ»Ý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n-ea"/>
                <a:cs typeface="+mn-cs"/>
              </a:rPr>
              <a:t>Çñ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n-ea"/>
                <a:cs typeface="+mn-cs"/>
              </a:rPr>
              <a:t> áõ½³Í ¹»Õ³ÙÇçáóÇ ³Ý³Éá· ¿ ³é³ç³ñÏáõÙ: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3857620" y="1981200"/>
            <a:ext cx="4829180" cy="3886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buSzPct val="100000"/>
              <a:buFont typeface="Wingdings" pitchFamily="2" charset="2"/>
              <a:buChar char=""/>
            </a:pPr>
            <a:r>
              <a:rPr lang="en-US" sz="1400" b="1" kern="0" dirty="0" smtClean="0">
                <a:latin typeface="Arial AM" pitchFamily="34" charset="0"/>
                <a:cs typeface="+mn-cs"/>
              </a:rPr>
              <a:t>¸»Õ³ïÝ»ñÇ ³ßË³ïáÕÝ»ñÁ ÙÇ³Ó³ÛÝ Ñ³Ûï³ñ³ñáõÙ »Ý, </a:t>
            </a:r>
            <a:r>
              <a:rPr lang="en-US" sz="1400" b="1" kern="0" dirty="0" err="1" smtClean="0">
                <a:latin typeface="Arial AM" pitchFamily="34" charset="0"/>
                <a:cs typeface="+mn-cs"/>
              </a:rPr>
              <a:t>áñ</a:t>
            </a:r>
            <a:r>
              <a:rPr lang="en-US" sz="1400" b="1" kern="0" dirty="0" smtClean="0">
                <a:latin typeface="Arial AM" pitchFamily="34" charset="0"/>
                <a:cs typeface="+mn-cs"/>
              </a:rPr>
              <a:t> </a:t>
            </a:r>
            <a:r>
              <a:rPr lang="en-US" sz="1400" b="1" kern="0" dirty="0" err="1" smtClean="0">
                <a:latin typeface="Arial AM" pitchFamily="34" charset="0"/>
                <a:cs typeface="+mn-cs"/>
              </a:rPr>
              <a:t>Çñ»Ýù</a:t>
            </a:r>
            <a:r>
              <a:rPr lang="en-US" sz="1400" b="1" kern="0" dirty="0" smtClean="0">
                <a:latin typeface="Arial AM" pitchFamily="34" charset="0"/>
                <a:cs typeface="+mn-cs"/>
              </a:rPr>
              <a:t> Ñ³</a:t>
            </a:r>
            <a:r>
              <a:rPr lang="en-US" sz="1400" b="1" dirty="0" smtClean="0">
                <a:latin typeface="Arial AM" pitchFamily="34" charset="0"/>
              </a:rPr>
              <a:t>ճ</a:t>
            </a:r>
            <a:r>
              <a:rPr lang="en-US" sz="1400" b="1" kern="0" dirty="0" smtClean="0">
                <a:latin typeface="Arial AM" pitchFamily="34" charset="0"/>
                <a:cs typeface="+mn-cs"/>
              </a:rPr>
              <a:t>³Ëáñ¹ÇÝ ³é³ç³ñÏáõÙ »Ý å³Ñ³Ýçí³Í ¹»Õ³ÙÇçáóÇ </a:t>
            </a:r>
            <a:r>
              <a:rPr lang="en-US" sz="1400" b="1" kern="0" dirty="0" err="1" smtClean="0">
                <a:latin typeface="Arial AM" pitchFamily="34" charset="0"/>
                <a:cs typeface="+mn-cs"/>
              </a:rPr>
              <a:t>áñ»õ</a:t>
            </a:r>
            <a:r>
              <a:rPr lang="en-US" sz="1400" b="1" kern="0" dirty="0" smtClean="0">
                <a:latin typeface="Arial AM" pitchFamily="34" charset="0"/>
                <a:cs typeface="+mn-cs"/>
              </a:rPr>
              <a:t>¿ ³ÛÉ ³Ý³Éá·: ÀÝ¹ </a:t>
            </a:r>
            <a:r>
              <a:rPr lang="en-US" sz="1400" b="1" kern="0" dirty="0" err="1" smtClean="0">
                <a:latin typeface="Arial AM" pitchFamily="34" charset="0"/>
                <a:cs typeface="+mn-cs"/>
              </a:rPr>
              <a:t>áñáõÙ</a:t>
            </a:r>
            <a:r>
              <a:rPr lang="en-US" sz="1400" b="1" kern="0" dirty="0" smtClean="0">
                <a:latin typeface="Arial AM" pitchFamily="34" charset="0"/>
                <a:cs typeface="+mn-cs"/>
              </a:rPr>
              <a:t>ª</a:t>
            </a:r>
          </a:p>
          <a:p>
            <a:pPr marL="800100" lvl="1" indent="-342900" eaLnBrk="0" hangingPunct="0">
              <a:buSzPct val="100000"/>
              <a:buFont typeface="Wingdings" pitchFamily="2" charset="2"/>
              <a:buChar char=""/>
            </a:pPr>
            <a:r>
              <a:rPr lang="en-US" sz="1100" b="1" kern="0" dirty="0" smtClean="0">
                <a:latin typeface="Arial AM" pitchFamily="34" charset="0"/>
                <a:cs typeface="+mn-cs"/>
              </a:rPr>
              <a:t>Ýñ³Ýó 79%-Á ³é³ç³ñÏáõÙ ¿ µ</a:t>
            </a:r>
            <a:r>
              <a:rPr lang="en-US" sz="1100" b="1" kern="0" dirty="0" err="1" smtClean="0">
                <a:latin typeface="Arial AM" pitchFamily="34" charset="0"/>
                <a:cs typeface="+mn-cs"/>
              </a:rPr>
              <a:t>áÉáñ</a:t>
            </a:r>
            <a:r>
              <a:rPr lang="en-US" sz="1100" b="1" kern="0" dirty="0" smtClean="0">
                <a:latin typeface="Arial AM" pitchFamily="34" charset="0"/>
                <a:cs typeface="+mn-cs"/>
              </a:rPr>
              <a:t> ³éÏ³ ³Ý³Éá·Ý»ñÁ,</a:t>
            </a:r>
          </a:p>
          <a:p>
            <a:pPr marL="800100" lvl="1" indent="-342900" eaLnBrk="0" hangingPunct="0">
              <a:buSzPct val="100000"/>
              <a:buFont typeface="Wingdings" pitchFamily="2" charset="2"/>
              <a:buChar char=""/>
            </a:pPr>
            <a:r>
              <a:rPr lang="en-US" sz="1100" b="1" kern="0" dirty="0" err="1" smtClean="0">
                <a:latin typeface="Arial AM" pitchFamily="34" charset="0"/>
                <a:cs typeface="+mn-cs"/>
              </a:rPr>
              <a:t>ÇëÏ</a:t>
            </a:r>
            <a:r>
              <a:rPr lang="en-US" sz="1100" b="1" kern="0" dirty="0" smtClean="0">
                <a:latin typeface="Arial AM" pitchFamily="34" charset="0"/>
                <a:cs typeface="+mn-cs"/>
              </a:rPr>
              <a:t> 21%-Áª ³ÛÝ ³Ý³Éá·Ý»ñÁ, </a:t>
            </a:r>
            <a:r>
              <a:rPr lang="en-US" sz="1100" b="1" kern="0" dirty="0" err="1" smtClean="0">
                <a:latin typeface="Arial AM" pitchFamily="34" charset="0"/>
                <a:cs typeface="+mn-cs"/>
              </a:rPr>
              <a:t>áñáÝù</a:t>
            </a:r>
            <a:r>
              <a:rPr lang="en-US" sz="1100" b="1" kern="0" dirty="0" smtClean="0">
                <a:latin typeface="Arial AM" pitchFamily="34" charset="0"/>
                <a:cs typeface="+mn-cs"/>
              </a:rPr>
              <a:t> </a:t>
            </a:r>
            <a:r>
              <a:rPr lang="en-US" sz="1100" b="1" kern="0" dirty="0" err="1" smtClean="0">
                <a:latin typeface="Arial AM" pitchFamily="34" charset="0"/>
                <a:cs typeface="+mn-cs"/>
              </a:rPr>
              <a:t>áñ</a:t>
            </a:r>
            <a:r>
              <a:rPr lang="en-US" sz="1100" b="1" kern="0" dirty="0" smtClean="0">
                <a:latin typeface="Arial AM" pitchFamily="34" charset="0"/>
                <a:cs typeface="+mn-cs"/>
              </a:rPr>
              <a:t> </a:t>
            </a:r>
            <a:r>
              <a:rPr lang="en-US" sz="1100" b="1" kern="0" dirty="0" err="1" smtClean="0">
                <a:latin typeface="Arial AM" pitchFamily="34" charset="0"/>
                <a:cs typeface="+mn-cs"/>
              </a:rPr>
              <a:t>Çñ»Ýù</a:t>
            </a:r>
            <a:r>
              <a:rPr lang="en-US" sz="1100" b="1" kern="0" dirty="0" smtClean="0">
                <a:latin typeface="Arial AM" pitchFamily="34" charset="0"/>
                <a:cs typeface="+mn-cs"/>
              </a:rPr>
              <a:t> »Ý Ñ³ñÙ³ñ ·</a:t>
            </a:r>
            <a:r>
              <a:rPr lang="en-US" sz="1100" b="1" kern="0" dirty="0" err="1" smtClean="0">
                <a:latin typeface="Arial AM" pitchFamily="34" charset="0"/>
                <a:cs typeface="+mn-cs"/>
              </a:rPr>
              <a:t>ïÝáõÙ</a:t>
            </a:r>
            <a:r>
              <a:rPr lang="en-US" sz="1100" b="1" kern="0" dirty="0" smtClean="0">
                <a:latin typeface="Arial AM" pitchFamily="34" charset="0"/>
                <a:cs typeface="+mn-cs"/>
              </a:rPr>
              <a:t>: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AM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"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AM" pitchFamily="34" charset="0"/>
              <a:ea typeface="+mn-ea"/>
              <a:cs typeface="+mn-cs"/>
            </a:endParaRPr>
          </a:p>
          <a:p>
            <a:pPr marL="342900" indent="-342900" eaLnBrk="0" hangingPunct="0">
              <a:buSzPct val="100000"/>
              <a:buFont typeface="Wingdings" pitchFamily="2" charset="2"/>
              <a:buChar char=""/>
            </a:pPr>
            <a:r>
              <a:rPr lang="en-US" sz="1400" b="1" kern="0" dirty="0" smtClean="0">
                <a:latin typeface="Arial AM" pitchFamily="34" charset="0"/>
                <a:cs typeface="+mn-cs"/>
              </a:rPr>
              <a:t>¸»Õ³ïÝ»ñÇ ³ßË³ïáÕÝ»ñÇ ÙÇ³ÛÝ 27%-Ý ¿ </a:t>
            </a:r>
            <a:r>
              <a:rPr lang="en-US" sz="1400" b="1" kern="0" dirty="0" err="1" smtClean="0">
                <a:latin typeface="Arial AM" pitchFamily="34" charset="0"/>
                <a:cs typeface="+mn-cs"/>
              </a:rPr>
              <a:t>Ýß»É</a:t>
            </a:r>
            <a:r>
              <a:rPr lang="en-US" sz="1400" b="1" kern="0" dirty="0" smtClean="0">
                <a:latin typeface="Arial AM" pitchFamily="34" charset="0"/>
                <a:cs typeface="+mn-cs"/>
              </a:rPr>
              <a:t>, </a:t>
            </a:r>
            <a:r>
              <a:rPr lang="en-US" sz="1400" b="1" kern="0" dirty="0" err="1" smtClean="0">
                <a:latin typeface="Arial AM" pitchFamily="34" charset="0"/>
                <a:cs typeface="+mn-cs"/>
              </a:rPr>
              <a:t>áñ</a:t>
            </a:r>
            <a:r>
              <a:rPr lang="en-US" sz="1400" b="1" kern="0" dirty="0" smtClean="0">
                <a:latin typeface="Arial AM" pitchFamily="34" charset="0"/>
                <a:cs typeface="+mn-cs"/>
              </a:rPr>
              <a:t> Ñ³</a:t>
            </a:r>
            <a:r>
              <a:rPr lang="en-US" sz="1400" b="1" dirty="0" smtClean="0">
                <a:latin typeface="Arial AM" pitchFamily="34" charset="0"/>
              </a:rPr>
              <a:t>ճ</a:t>
            </a:r>
            <a:r>
              <a:rPr lang="en-US" sz="1400" b="1" kern="0" dirty="0" smtClean="0">
                <a:latin typeface="Arial AM" pitchFamily="34" charset="0"/>
                <a:cs typeface="+mn-cs"/>
              </a:rPr>
              <a:t>³Ëáñ¹Ý ³é³Ýó ï³ï³ÝÙ³Ý </a:t>
            </a:r>
            <a:r>
              <a:rPr lang="en-US" sz="1400" b="1" kern="0" dirty="0" err="1" smtClean="0">
                <a:latin typeface="Arial AM" pitchFamily="34" charset="0"/>
                <a:cs typeface="+mn-cs"/>
              </a:rPr>
              <a:t>Ñ»ï»õáõÙ</a:t>
            </a:r>
            <a:r>
              <a:rPr lang="en-US" sz="1400" b="1" kern="0" dirty="0" smtClean="0">
                <a:latin typeface="Arial AM" pitchFamily="34" charset="0"/>
                <a:cs typeface="+mn-cs"/>
              </a:rPr>
              <a:t> ¿ </a:t>
            </a:r>
            <a:r>
              <a:rPr lang="en-US" sz="1400" b="1" kern="0" dirty="0" err="1" smtClean="0">
                <a:latin typeface="Arial AM" pitchFamily="34" charset="0"/>
                <a:cs typeface="+mn-cs"/>
              </a:rPr>
              <a:t>Çñ</a:t>
            </a:r>
            <a:r>
              <a:rPr lang="en-US" sz="1400" b="1" kern="0" dirty="0" smtClean="0">
                <a:latin typeface="Arial AM" pitchFamily="34" charset="0"/>
                <a:cs typeface="+mn-cs"/>
              </a:rPr>
              <a:t> ËáñÑáõñ¹ÇÝ,</a:t>
            </a:r>
          </a:p>
          <a:p>
            <a:pPr marL="342900" indent="-342900" eaLnBrk="0" hangingPunct="0">
              <a:buSzPct val="100000"/>
              <a:buFont typeface="Wingdings" pitchFamily="2" charset="2"/>
              <a:buChar char=""/>
            </a:pPr>
            <a:r>
              <a:rPr lang="en-US" sz="1400" b="1" kern="0" dirty="0" smtClean="0">
                <a:latin typeface="Arial AM" pitchFamily="34" charset="0"/>
              </a:rPr>
              <a:t>Ð³</a:t>
            </a:r>
            <a:r>
              <a:rPr lang="en-US" sz="1400" b="1" dirty="0" smtClean="0">
                <a:latin typeface="Arial AM" pitchFamily="34" charset="0"/>
              </a:rPr>
              <a:t>ճ</a:t>
            </a:r>
            <a:r>
              <a:rPr lang="en-US" sz="1400" b="1" kern="0" dirty="0" smtClean="0">
                <a:latin typeface="Arial AM" pitchFamily="34" charset="0"/>
              </a:rPr>
              <a:t>³Ëáñ¹Ý»ñÇ 33%-Á </a:t>
            </a:r>
            <a:r>
              <a:rPr lang="en-US" sz="1400" b="1" kern="0" dirty="0" err="1" smtClean="0">
                <a:latin typeface="Arial AM" pitchFamily="34" charset="0"/>
              </a:rPr>
              <a:t>Éë»Éáí</a:t>
            </a:r>
            <a:r>
              <a:rPr lang="en-US" sz="1400" b="1" kern="0" dirty="0" smtClean="0">
                <a:latin typeface="Arial AM" pitchFamily="34" charset="0"/>
              </a:rPr>
              <a:t> ¹»Õ³ï³Ý ³ßË³ïáÕÝ»ñÇ µ³ó³ïñáõÃÛáõÝÝ»ñÁ, ³ÛÝáõ³Ù»Ý³ÛÝÇó </a:t>
            </a:r>
            <a:r>
              <a:rPr lang="en-US" sz="1400" b="1" kern="0" dirty="0" err="1" smtClean="0">
                <a:latin typeface="Arial AM" pitchFamily="34" charset="0"/>
              </a:rPr>
              <a:t>áñáßáõÙ</a:t>
            </a:r>
            <a:r>
              <a:rPr lang="en-US" sz="1400" b="1" kern="0" dirty="0" smtClean="0">
                <a:latin typeface="Arial AM" pitchFamily="34" charset="0"/>
              </a:rPr>
              <a:t> ¿ ·Ý»É ³Ý³Éá· ¹»Õ³ÙÇçáóÁ: </a:t>
            </a:r>
            <a:endParaRPr lang="en-US" sz="1400" kern="0" dirty="0" smtClean="0">
              <a:latin typeface="Arial AM" pitchFamily="34" charset="0"/>
            </a:endParaRPr>
          </a:p>
          <a:p>
            <a:pPr marL="342900" indent="-342900" eaLnBrk="0" hangingPunct="0">
              <a:buSzPct val="100000"/>
              <a:buFont typeface="Wingdings" pitchFamily="2" charset="2"/>
              <a:buChar char=""/>
            </a:pPr>
            <a:r>
              <a:rPr lang="en-US" sz="1400" b="1" kern="0" dirty="0" smtClean="0">
                <a:latin typeface="Arial AM" pitchFamily="34" charset="0"/>
              </a:rPr>
              <a:t>Ð³</a:t>
            </a:r>
            <a:r>
              <a:rPr lang="en-US" sz="1400" b="1" dirty="0" smtClean="0">
                <a:latin typeface="Arial AM" pitchFamily="34" charset="0"/>
              </a:rPr>
              <a:t>ճ</a:t>
            </a:r>
            <a:r>
              <a:rPr lang="en-US" sz="1400" b="1" kern="0" dirty="0" smtClean="0">
                <a:latin typeface="Arial AM" pitchFamily="34" charset="0"/>
              </a:rPr>
              <a:t>³Ëáñ¹Ý»ñÇ 40%-Á </a:t>
            </a:r>
            <a:r>
              <a:rPr lang="en-US" sz="1400" b="1" kern="0" dirty="0" err="1" smtClean="0">
                <a:latin typeface="Arial AM" pitchFamily="34" charset="0"/>
              </a:rPr>
              <a:t>Ù»ñÅáõÙ</a:t>
            </a:r>
            <a:r>
              <a:rPr lang="en-US" sz="1400" b="1" kern="0" dirty="0" smtClean="0">
                <a:latin typeface="Arial AM" pitchFamily="34" charset="0"/>
              </a:rPr>
              <a:t> ¿ </a:t>
            </a:r>
            <a:r>
              <a:rPr lang="en-US" sz="1400" b="1" kern="0" dirty="0" smtClean="0">
                <a:latin typeface="Arial AM" pitchFamily="34" charset="0"/>
                <a:cs typeface="+mn-cs"/>
              </a:rPr>
              <a:t>¹»Õ³ï³Ý ³ßË³ïáÕÇ ³é³ç³ñÏÁ: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1371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0800000" scaled="0"/>
            <a:tileRect/>
          </a:gradFill>
        </p:spPr>
        <p:txBody>
          <a:bodyPr anchor="ctr"/>
          <a:lstStyle/>
          <a:p>
            <a:pPr lvl="0" algn="ctr">
              <a:spcBef>
                <a:spcPct val="0"/>
              </a:spcBef>
              <a:buClrTx/>
              <a:buSzTx/>
              <a:buNone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/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</a:b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AM" pitchFamily="34" charset="0"/>
                <a:ea typeface="+mj-ea"/>
                <a:cs typeface="+mj-cs"/>
              </a:rPr>
              <a:t> ì²ðø²¶ÆÌ / </a:t>
            </a:r>
            <a:r>
              <a:rPr lang="en-US" sz="2200" b="1" kern="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AM" pitchFamily="34" charset="0"/>
              </a:rPr>
              <a:t>¹»Õ³ïÝ»ñÇ Ý»ñÏ³Û³óáõóÇãÝ»ñ</a:t>
            </a:r>
            <a:endParaRPr kumimoji="0" lang="ru-RU" sz="19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AM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9596"/>
            <a:ext cx="8207298" cy="4962675"/>
          </a:xfrm>
          <a:prstGeom prst="rect">
            <a:avLst/>
          </a:prstGeom>
          <a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AM" pitchFamily="34" charset="0"/>
                <a:ea typeface="+mn-ea"/>
                <a:cs typeface="+mn-cs"/>
              </a:rPr>
              <a:t>ԲÅÇßÏÝ»ñÇ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AM" pitchFamily="34" charset="0"/>
                <a:ea typeface="+mn-ea"/>
                <a:cs typeface="+mn-cs"/>
              </a:rPr>
              <a:t> »õ ¹»Õ³ïÝ»ñÇ ³ßË³ïáÕÝ»ñÇ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AM" pitchFamily="34" charset="0"/>
                <a:ea typeface="+mn-ea"/>
                <a:cs typeface="+mn-cs"/>
              </a:rPr>
              <a:t>ÙÇç»õ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AM" pitchFamily="34" charset="0"/>
                <a:ea typeface="+mn-ea"/>
                <a:cs typeface="+mn-cs"/>
              </a:rPr>
              <a:t> ³ñï³ùáõëï Ãí³óáÕ Ñ³Ï³ëáõÃÛ³ÝÁ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AM" pitchFamily="34" charset="0"/>
                <a:ea typeface="+mn-ea"/>
                <a:cs typeface="+mn-cs"/>
              </a:rPr>
              <a:t>áñáß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AM" pitchFamily="34" charset="0"/>
                <a:ea typeface="+mn-ea"/>
                <a:cs typeface="+mn-cs"/>
              </a:rPr>
              <a:t> ÑÝ³ñ³ÙÇïÝ»ñ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AM" pitchFamily="34" charset="0"/>
                <a:ea typeface="+mn-ea"/>
                <a:cs typeface="+mn-cs"/>
              </a:rPr>
              <a:t>ïí»É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AM" pitchFamily="34" charset="0"/>
                <a:ea typeface="+mn-ea"/>
                <a:cs typeface="+mn-cs"/>
              </a:rPr>
              <a:t> »Ý Ñ»ï³ùñùÇñ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AM" pitchFamily="34" charset="0"/>
                <a:ea typeface="+mn-ea"/>
                <a:cs typeface="+mn-cs"/>
              </a:rPr>
              <a:t>ÉáõÍáõÙ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AM" pitchFamily="34" charset="0"/>
                <a:ea typeface="+mn-ea"/>
                <a:cs typeface="+mn-cs"/>
              </a:rPr>
              <a:t>.</a:t>
            </a:r>
          </a:p>
          <a:p>
            <a:pPr marL="800100" lvl="1" indent="-342900" eaLnBrk="0" hangingPunct="0">
              <a:buSzPct val="100000"/>
              <a:buFont typeface="Wingdings" pitchFamily="2" charset="2"/>
              <a:buChar char=""/>
            </a:pPr>
            <a:r>
              <a:rPr lang="en-US" sz="1200" b="1" i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µ</a:t>
            </a:r>
            <a:r>
              <a:rPr lang="en-US" sz="1200" b="1" i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ÅÇßÏÝ</a:t>
            </a:r>
            <a:r>
              <a:rPr lang="en-US" sz="1200" b="1" i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</a:t>
            </a:r>
            <a:r>
              <a:rPr lang="en-US" sz="1200" b="1" i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Çñ</a:t>
            </a:r>
            <a:r>
              <a:rPr lang="en-US" sz="1200" b="1" i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¹»Õ³ïáÙëáõÙ Ñëï³Ï </a:t>
            </a:r>
            <a:r>
              <a:rPr lang="en-US" sz="1200" b="1" i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ÝßáõÙ</a:t>
            </a:r>
            <a:r>
              <a:rPr lang="en-US" sz="1200" b="1" i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¿ </a:t>
            </a:r>
            <a:r>
              <a:rPr lang="en-US" sz="1200" b="1" i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áã</a:t>
            </a:r>
            <a:r>
              <a:rPr lang="en-US" sz="1200" b="1" i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ÙÇ³ÛÝ ¹»Õ³ÙÇçáóÇ ³ÝáõÝÁ (»</a:t>
            </a:r>
            <a:r>
              <a:rPr lang="en-US" sz="1200" b="1" i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ñÏÇñÁ</a:t>
            </a:r>
            <a:r>
              <a:rPr lang="en-US" sz="1200" b="1" i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, ³ñï³¹ñáÕÁ), ³ÛÉ Ý³»õ ³ÛÝ </a:t>
            </a:r>
            <a:r>
              <a:rPr lang="en-US" sz="1200" b="1" i="1" u="sng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¹»Õ³ï³Ý Ñ³ëó»Ý</a:t>
            </a:r>
            <a:r>
              <a:rPr lang="en-US" sz="1200" b="1" i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, </a:t>
            </a:r>
            <a:r>
              <a:rPr lang="en-US" sz="1200" b="1" i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áñï»ÕÇó</a:t>
            </a:r>
            <a:r>
              <a:rPr lang="en-US" sz="1200" b="1" i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Ñ³ճ³Ëáñ¹Á </a:t>
            </a:r>
            <a:r>
              <a:rPr lang="en-US" sz="1200" b="1" i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å»ïù</a:t>
            </a:r>
            <a:r>
              <a:rPr lang="en-US" sz="1200" b="1" i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¿ ·ÝÇ ¹»Õ³ÙÇçáóÁ:</a:t>
            </a:r>
          </a:p>
          <a:p>
            <a:pPr marL="342900" indent="-342900" eaLnBrk="0" hangingPunct="0">
              <a:buClr>
                <a:srgbClr val="00007D"/>
              </a:buClr>
              <a:defRPr/>
            </a:pPr>
            <a:r>
              <a:rPr lang="en-US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ԲÅÇßÏ-¹»Õ³ï³Ý ³ßË³ïáÕ ³ÛëåÇëÇ Ñ³Ù³·áñÍ³ÏóáõÃÛáõÝÁ ï»ë³Ï³Ýáñ»Ý Ï³ñáÕ ¿ Ï³Û³Ý³É ÙÇ »ññáñ¹ </a:t>
            </a:r>
            <a:r>
              <a:rPr lang="en-US" sz="1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ÏáÕÙÇ</a:t>
            </a:r>
            <a:r>
              <a:rPr lang="en-US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ÙÇçÝáñ¹áõÃÛ³Ùµ, áñå»ë½ÇÝ Ï³ñáÕ »Ý ÉÇÝ»É </a:t>
            </a:r>
            <a:r>
              <a:rPr lang="en-US" sz="1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Ý»ñÙáõÍáÕÝ»ñÁ</a:t>
            </a:r>
            <a:r>
              <a:rPr lang="en-US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Ï³Ù ³ñï³¹ñáÕÝ»ñÁ: ºí ¹³ ÑÝ³ñ³íáñ ¿ ÙÇ³ÛÝ ³ÛÝ ¹»åùáõÙ, »ñµ ¹»Õ³ï³Ý ³ßË³ïáÕÝ </a:t>
            </a:r>
            <a:r>
              <a:rPr lang="en-US" sz="1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áõÝÇ</a:t>
            </a:r>
            <a:r>
              <a:rPr lang="en-US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áñáß³ÏÇ ß³Ñ³·ñ·éí³ÍáõÃÛáõÝ:</a:t>
            </a:r>
          </a:p>
          <a:p>
            <a:pPr marL="342900" indent="-342900" eaLnBrk="0" hangingPunct="0">
              <a:buClr>
                <a:srgbClr val="00007D"/>
              </a:buClr>
              <a:defRPr/>
            </a:pPr>
            <a:r>
              <a:rPr lang="en-US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¸»Õ³ï³Ý ³ßË³ïáÕÝ»ñÇ`</a:t>
            </a:r>
          </a:p>
          <a:p>
            <a:pPr marL="800100" lvl="1" indent="-342900" eaLnBrk="0" hangingPunct="0">
              <a:buClr>
                <a:srgbClr val="00007D"/>
              </a:buClr>
              <a:defRPr/>
            </a:pPr>
            <a:r>
              <a:rPr lang="en-US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20%-Á Ëáëïáí³Ý»É ¿, </a:t>
            </a:r>
            <a:r>
              <a:rPr lang="en-US" sz="12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áñ</a:t>
            </a:r>
            <a:r>
              <a:rPr lang="en-US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</a:t>
            </a:r>
            <a:r>
              <a:rPr lang="en-US" sz="12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áñáß</a:t>
            </a:r>
            <a:r>
              <a:rPr lang="en-US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¹»Õ³ÙÇçáóÝ»ñÇ ¹»åùáõÙ ³Ý³Éá·Ý»ñÇ ³éÏ³ÛáõÃÛ³Ý å³ÛÙ³ÝÝ»ñáõÙ </a:t>
            </a:r>
            <a:r>
              <a:rPr lang="en-US" sz="12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Çñ»Ýù</a:t>
            </a:r>
            <a:r>
              <a:rPr lang="en-US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³é³ç³ñÏáõÙ »Ý ÙÇ³ÛÝ Ù»ÏÁ,</a:t>
            </a:r>
          </a:p>
          <a:p>
            <a:pPr marL="800100" lvl="1" indent="-342900" eaLnBrk="0" hangingPunct="0">
              <a:buClr>
                <a:srgbClr val="00007D"/>
              </a:buClr>
              <a:defRPr/>
            </a:pPr>
            <a:r>
              <a:rPr lang="en-US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21%-Á Ñ³ëï³ï»É ¿, </a:t>
            </a:r>
            <a:r>
              <a:rPr lang="en-US" sz="12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áñ</a:t>
            </a:r>
            <a:r>
              <a:rPr lang="en-US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Ï³Ý ¹»Õ³ÙÇçáóÝ»ñ, </a:t>
            </a:r>
            <a:r>
              <a:rPr lang="en-US" sz="12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áñáÝó</a:t>
            </a:r>
            <a:r>
              <a:rPr lang="en-US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í³ճ³éùÇó </a:t>
            </a:r>
            <a:r>
              <a:rPr lang="en-US" sz="12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Çñ»Ýù</a:t>
            </a:r>
            <a:r>
              <a:rPr lang="en-US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Ëñ³ËáõëíáõÙ »Ý ¹ñ³Ù³Ï³Ý </a:t>
            </a:r>
            <a:r>
              <a:rPr lang="en-US" sz="12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ï»ëùáí</a:t>
            </a:r>
            <a:r>
              <a:rPr lang="en-US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ª </a:t>
            </a:r>
            <a:r>
              <a:rPr lang="en-US" sz="12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Ý»ñÙáõÍáÕÝ»ñÇ</a:t>
            </a:r>
            <a:r>
              <a:rPr lang="en-US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Ï³Ù ³ñï³¹ñáÕÝ»ñÇ </a:t>
            </a:r>
            <a:r>
              <a:rPr lang="en-US" sz="12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ÏáÕÙÇó</a:t>
            </a:r>
            <a:r>
              <a:rPr lang="en-US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,</a:t>
            </a:r>
          </a:p>
          <a:p>
            <a:pPr marL="800100" lvl="1" indent="-342900" eaLnBrk="0" hangingPunct="0">
              <a:buClr>
                <a:srgbClr val="00007D"/>
              </a:buClr>
              <a:defRPr/>
            </a:pPr>
            <a:r>
              <a:rPr lang="en-US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15%-Á, </a:t>
            </a:r>
            <a:r>
              <a:rPr lang="en-US" sz="12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áñáÝù</a:t>
            </a:r>
            <a:r>
              <a:rPr lang="en-US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</a:t>
            </a:r>
            <a:r>
              <a:rPr lang="en-US" sz="12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ã»Ý</a:t>
            </a:r>
            <a:r>
              <a:rPr lang="en-US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Ëñ³ËáõëíáõÙ, ß³ï Ïáõ½»ÇÝ, </a:t>
            </a:r>
            <a:r>
              <a:rPr lang="en-US" sz="12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áñ</a:t>
            </a:r>
            <a:r>
              <a:rPr lang="en-US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 ¹³ ³Û¹å»ë </a:t>
            </a:r>
            <a:r>
              <a:rPr lang="en-US" sz="12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ÉÇÝ»ñ</a:t>
            </a:r>
            <a:r>
              <a:rPr lang="en-US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AM" pitchFamily="34" charset="0"/>
              </a:rPr>
              <a:t>:</a:t>
            </a:r>
          </a:p>
          <a:p>
            <a:pPr marL="342900" indent="-342900" eaLnBrk="0" hangingPunct="0">
              <a:buClr>
                <a:srgbClr val="00007D"/>
              </a:buClr>
              <a:defRPr/>
            </a:pPr>
            <a:r>
              <a:rPr lang="en-US" sz="14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 AM" pitchFamily="34" charset="0"/>
              </a:rPr>
              <a:t>¸»Õ³ïÝ»ñÇ Õ»Ï³í³ñÝ»ñÇª </a:t>
            </a:r>
          </a:p>
          <a:p>
            <a:pPr marL="800100" lvl="1" indent="-342900" eaLnBrk="0" hangingPunct="0">
              <a:buClr>
                <a:srgbClr val="00007D"/>
              </a:buClr>
              <a:defRPr/>
            </a:pPr>
            <a:r>
              <a:rPr lang="en-US" sz="12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 AM" pitchFamily="34" charset="0"/>
              </a:rPr>
              <a:t>27%-Á ·</a:t>
            </a:r>
            <a:r>
              <a:rPr lang="en-US" sz="1200" b="1" kern="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Arial AM" pitchFamily="34" charset="0"/>
              </a:rPr>
              <a:t>ÇïÇ</a:t>
            </a:r>
            <a:r>
              <a:rPr lang="en-US" sz="12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 AM" pitchFamily="34" charset="0"/>
              </a:rPr>
              <a:t>, </a:t>
            </a:r>
            <a:r>
              <a:rPr lang="en-US" sz="1200" b="1" kern="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Arial AM" pitchFamily="34" charset="0"/>
              </a:rPr>
              <a:t>Çñ»Ýó</a:t>
            </a:r>
            <a:r>
              <a:rPr lang="en-US" sz="12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 AM" pitchFamily="34" charset="0"/>
              </a:rPr>
              <a:t> ³ßË³ïáÕÝ»ñÁ Ëñ³ËáõëíáõÙ »Ý </a:t>
            </a:r>
            <a:r>
              <a:rPr lang="en-US" sz="1200" b="1" kern="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Arial AM" pitchFamily="34" charset="0"/>
              </a:rPr>
              <a:t>Ý»ñÙáõÍáÕÝ»ñÇ</a:t>
            </a:r>
            <a:r>
              <a:rPr lang="en-US" sz="12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 AM" pitchFamily="34" charset="0"/>
              </a:rPr>
              <a:t> Ï³Ù ³ñï³¹ñáÕÝ»ñÇ </a:t>
            </a:r>
            <a:r>
              <a:rPr lang="en-US" sz="1200" b="1" kern="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Arial AM" pitchFamily="34" charset="0"/>
              </a:rPr>
              <a:t>ÏáÕÙÇó</a:t>
            </a:r>
            <a:r>
              <a:rPr lang="en-US" sz="12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 AM" pitchFamily="34" charset="0"/>
              </a:rPr>
              <a:t> »õ ß³ï ÝáñÙ³É »Ý í»ñ³µ»</a:t>
            </a:r>
            <a:r>
              <a:rPr lang="en-US" sz="1200" b="1" kern="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Arial AM" pitchFamily="34" charset="0"/>
              </a:rPr>
              <a:t>ñíáõÙ</a:t>
            </a:r>
            <a:r>
              <a:rPr lang="en-US" sz="12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 AM" pitchFamily="34" charset="0"/>
              </a:rPr>
              <a:t> ¹ñ³Ý,</a:t>
            </a:r>
          </a:p>
          <a:p>
            <a:pPr marL="800100" lvl="1" indent="-342900" eaLnBrk="0" hangingPunct="0">
              <a:buClr>
                <a:srgbClr val="00007D"/>
              </a:buClr>
              <a:defRPr/>
            </a:pPr>
            <a:r>
              <a:rPr lang="en-US" sz="12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 AM" pitchFamily="34" charset="0"/>
              </a:rPr>
              <a:t>2%-Á Ñ³ÛïÝ»É ¿, </a:t>
            </a:r>
            <a:r>
              <a:rPr lang="en-US" sz="1200" b="1" kern="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Arial AM" pitchFamily="34" charset="0"/>
              </a:rPr>
              <a:t>áñ</a:t>
            </a:r>
            <a:r>
              <a:rPr lang="en-US" sz="12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 AM" pitchFamily="34" charset="0"/>
              </a:rPr>
              <a:t> Ù³ï³Ï³ñ³ñÝ»ñÇ </a:t>
            </a:r>
            <a:r>
              <a:rPr lang="en-US" sz="1200" b="1" kern="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Arial AM" pitchFamily="34" charset="0"/>
              </a:rPr>
              <a:t>ÏáÕÙÇó</a:t>
            </a:r>
            <a:r>
              <a:rPr lang="en-US" sz="12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 AM" pitchFamily="34" charset="0"/>
              </a:rPr>
              <a:t> </a:t>
            </a:r>
            <a:r>
              <a:rPr lang="en-US" sz="1200" b="1" kern="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Arial AM" pitchFamily="34" charset="0"/>
              </a:rPr>
              <a:t>Çñ»Ýó</a:t>
            </a:r>
            <a:r>
              <a:rPr lang="en-US" sz="12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 AM" pitchFamily="34" charset="0"/>
              </a:rPr>
              <a:t> ³ßË³ïáÕÝ»ñÇ Ëñ³ËáõëÙ³Ý փ³ëï»ñ »Õ»É »Ý, ë³Ï³ÛÝ </a:t>
            </a:r>
            <a:r>
              <a:rPr lang="en-US" sz="1200" b="1" kern="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Arial AM" pitchFamily="34" charset="0"/>
              </a:rPr>
              <a:t>Çñ»Ýù</a:t>
            </a:r>
            <a:r>
              <a:rPr lang="en-US" sz="12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 AM" pitchFamily="34" charset="0"/>
              </a:rPr>
              <a:t> ¹³ Ï³ÝË»É »Ý,</a:t>
            </a:r>
          </a:p>
          <a:p>
            <a:pPr marL="800100" lvl="1" indent="-342900" eaLnBrk="0" hangingPunct="0">
              <a:buClr>
                <a:srgbClr val="00007D"/>
              </a:buClr>
              <a:defRPr/>
            </a:pPr>
            <a:r>
              <a:rPr lang="en-US" sz="12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 AM" pitchFamily="34" charset="0"/>
              </a:rPr>
              <a:t>14%-Á å³ñ½³å»ë ï»ÕÛ³Ï </a:t>
            </a:r>
            <a:r>
              <a:rPr lang="en-US" sz="1200" b="1" kern="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Arial AM" pitchFamily="34" charset="0"/>
              </a:rPr>
              <a:t>ãÇ</a:t>
            </a:r>
            <a:r>
              <a:rPr lang="en-US" sz="12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 AM" pitchFamily="34" charset="0"/>
              </a:rPr>
              <a:t>ª Ï³? ³Û¹åÇëÇ µ³Ý, Ã» </a:t>
            </a:r>
            <a:r>
              <a:rPr lang="en-US" sz="1200" b="1" kern="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Arial AM" pitchFamily="34" charset="0"/>
              </a:rPr>
              <a:t>áã</a:t>
            </a:r>
            <a:r>
              <a:rPr lang="en-US" sz="12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 AM" pitchFamily="34" charset="0"/>
              </a:rPr>
              <a:t>,</a:t>
            </a:r>
          </a:p>
          <a:p>
            <a:pPr marL="800100" lvl="1" indent="-342900" eaLnBrk="0" hangingPunct="0">
              <a:buClr>
                <a:srgbClr val="00007D"/>
              </a:buClr>
              <a:defRPr/>
            </a:pPr>
            <a:r>
              <a:rPr lang="en-US" sz="12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 AM" pitchFamily="34" charset="0"/>
              </a:rPr>
              <a:t>55%-Á íëï³ÑáõÃÛáõÝ ¿ Ñ³ÛïÝ»É, </a:t>
            </a:r>
            <a:r>
              <a:rPr lang="en-US" sz="1200" b="1" kern="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Arial AM" pitchFamily="34" charset="0"/>
              </a:rPr>
              <a:t>áñ</a:t>
            </a:r>
            <a:r>
              <a:rPr lang="en-US" sz="12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 AM" pitchFamily="34" charset="0"/>
              </a:rPr>
              <a:t> </a:t>
            </a:r>
            <a:r>
              <a:rPr lang="en-US" sz="1200" b="1" kern="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Arial AM" pitchFamily="34" charset="0"/>
              </a:rPr>
              <a:t>Çñ»Ýó</a:t>
            </a:r>
            <a:r>
              <a:rPr lang="en-US" sz="12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 AM" pitchFamily="34" charset="0"/>
              </a:rPr>
              <a:t> ¹»Õ³ïÝ»ñáõÙ </a:t>
            </a:r>
            <a:r>
              <a:rPr lang="en-US" sz="1200" b="1" kern="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Arial AM" pitchFamily="34" charset="0"/>
              </a:rPr>
              <a:t>Ý»ñÙáõÍáÕÝ»ñÇ</a:t>
            </a:r>
            <a:r>
              <a:rPr lang="en-US" sz="12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 AM" pitchFamily="34" charset="0"/>
              </a:rPr>
              <a:t> Ï³Ù ³ñï³¹ñáÕÝ»ñÇ </a:t>
            </a:r>
            <a:r>
              <a:rPr lang="en-US" sz="1200" b="1" kern="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Arial AM" pitchFamily="34" charset="0"/>
              </a:rPr>
              <a:t>ÏáÕÙÇó</a:t>
            </a:r>
            <a:r>
              <a:rPr lang="en-US" sz="12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 AM" pitchFamily="34" charset="0"/>
              </a:rPr>
              <a:t> </a:t>
            </a:r>
            <a:r>
              <a:rPr lang="en-US" sz="1200" b="1" kern="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Arial AM" pitchFamily="34" charset="0"/>
              </a:rPr>
              <a:t>Çñ»Ýó</a:t>
            </a:r>
            <a:r>
              <a:rPr lang="en-US" sz="12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 AM" pitchFamily="34" charset="0"/>
              </a:rPr>
              <a:t> ³ßË³ïáÕÝ»ñÇ Ëñ³ËáõëÙ³Ý ¹»åù»ñ ãÏ³Ý (</a:t>
            </a:r>
            <a:r>
              <a:rPr lang="en-US" sz="1200" b="1" kern="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Arial AM" pitchFamily="34" charset="0"/>
              </a:rPr>
              <a:t>ÇÝãÁ</a:t>
            </a:r>
            <a:r>
              <a:rPr lang="en-US" sz="12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 AM" pitchFamily="34" charset="0"/>
              </a:rPr>
              <a:t> ë³Ï³ÛÝ </a:t>
            </a:r>
            <a:r>
              <a:rPr lang="en-US" sz="1200" b="1" kern="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Arial AM" pitchFamily="34" charset="0"/>
              </a:rPr>
              <a:t>ãÇ</a:t>
            </a:r>
            <a:r>
              <a:rPr lang="en-US" sz="12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 AM" pitchFamily="34" charset="0"/>
              </a:rPr>
              <a:t> Ýß³Ý³ÏáõÙ, </a:t>
            </a:r>
            <a:r>
              <a:rPr lang="en-US" sz="1200" b="1" kern="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Arial AM" pitchFamily="34" charset="0"/>
              </a:rPr>
              <a:t>áñ</a:t>
            </a:r>
            <a:r>
              <a:rPr lang="en-US" sz="12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 AM" pitchFamily="34" charset="0"/>
              </a:rPr>
              <a:t> ¹³ Ï³ñáÕ ¿ ³Û¹å»ë ÉÇÝ»É):</a:t>
            </a:r>
          </a:p>
          <a:p>
            <a:pPr marL="800100" lvl="1" indent="-342900" eaLnBrk="0" hangingPunct="0">
              <a:buClr>
                <a:srgbClr val="00007D"/>
              </a:buClr>
              <a:buNone/>
              <a:defRPr/>
            </a:pPr>
            <a:endParaRPr lang="en-US" sz="14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Arial AM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457201"/>
            <a:ext cx="8229600" cy="111441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0800000" scaled="0"/>
            <a:tileRect/>
          </a:gradFill>
        </p:spPr>
        <p:txBody>
          <a:bodyPr/>
          <a:lstStyle/>
          <a:p>
            <a:pPr lvl="0" algn="ctr">
              <a:spcBef>
                <a:spcPct val="0"/>
              </a:spcBef>
              <a:buClrTx/>
              <a:buSzTx/>
              <a:buNone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/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" pitchFamily="34" charset="0"/>
                <a:ea typeface="+mj-ea"/>
                <a:cs typeface="+mj-cs"/>
              </a:rPr>
            </a:b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AM" pitchFamily="34" charset="0"/>
                <a:ea typeface="+mj-ea"/>
                <a:cs typeface="+mj-cs"/>
              </a:rPr>
              <a:t> ì²ðø²¶ÆÌ / </a:t>
            </a:r>
            <a:r>
              <a:rPr lang="en-US" sz="2200" b="1" kern="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AM" pitchFamily="34" charset="0"/>
              </a:rPr>
              <a:t>¹»Õ³ïÝ»ñÇ Ý»ñÏ³Û³óáõóÇãÝ»ñ</a:t>
            </a:r>
            <a:endParaRPr kumimoji="0" lang="ru-RU" sz="19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AM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ctr"/>
            <a:r>
              <a:rPr lang="en-US" sz="1800" cap="none" dirty="0" err="1" smtClean="0">
                <a:latin typeface="Arial AM" pitchFamily="34" charset="0"/>
              </a:rPr>
              <a:t>Ò»ñ</a:t>
            </a:r>
            <a:r>
              <a:rPr lang="en-US" sz="1800" cap="none" dirty="0" smtClean="0">
                <a:latin typeface="Arial AM" pitchFamily="34" charset="0"/>
              </a:rPr>
              <a:t> ë»Õ³ÝÝ»ñÇ Ï³ñáÕ »ù ·</a:t>
            </a:r>
            <a:r>
              <a:rPr lang="en-US" sz="1800" cap="none" dirty="0" err="1" smtClean="0">
                <a:latin typeface="Arial AM" pitchFamily="34" charset="0"/>
              </a:rPr>
              <a:t>ïÝ»É</a:t>
            </a:r>
            <a:r>
              <a:rPr lang="en-US" sz="1800" cap="none" dirty="0" smtClean="0">
                <a:latin typeface="Arial AM" pitchFamily="34" charset="0"/>
              </a:rPr>
              <a:t> </a:t>
            </a:r>
            <a:r>
              <a:rPr lang="en-US" sz="1800" cap="none" dirty="0" err="1" smtClean="0">
                <a:latin typeface="Arial AM" pitchFamily="34" charset="0"/>
              </a:rPr>
              <a:t>ëáõÛÝ</a:t>
            </a:r>
            <a:r>
              <a:rPr lang="en-US" sz="1800" cap="none" dirty="0" smtClean="0">
                <a:latin typeface="Arial AM" pitchFamily="34" charset="0"/>
              </a:rPr>
              <a:t> Ñ»ï³½áïáõÃÛ³Ý ³ñ¹ÛáõÝùÝ»ñÇ ÑÇÙ³Ý íñ³ Ùß³Ïí³Í ³é³ç³ñÏáõÃÛáõÝÝ»ñÇ փ³Ã»Ã </a:t>
            </a:r>
            <a:endParaRPr lang="en-US" sz="1800" cap="none" dirty="0">
              <a:latin typeface="Arial AM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85992"/>
            <a:ext cx="7772400" cy="2000264"/>
          </a:xfrm>
          <a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txBody>
          <a:bodyPr anchor="t"/>
          <a:lstStyle/>
          <a:p>
            <a:pPr algn="ctr"/>
            <a:r>
              <a:rPr lang="en-US" sz="6000" b="1" dirty="0" smtClean="0">
                <a:latin typeface="Arial AM" pitchFamily="34" charset="0"/>
              </a:rPr>
              <a:t>ìºðæ</a:t>
            </a:r>
          </a:p>
          <a:p>
            <a:pPr algn="ctr"/>
            <a:endParaRPr lang="en-US" sz="1100" dirty="0" smtClean="0">
              <a:latin typeface="Arial AM" pitchFamily="34" charset="0"/>
            </a:endParaRPr>
          </a:p>
          <a:p>
            <a:pPr algn="ctr"/>
            <a:r>
              <a:rPr lang="en-US" sz="3200" b="1" dirty="0" smtClean="0">
                <a:latin typeface="ArTarumianHeghnar" pitchFamily="18" charset="0"/>
              </a:rPr>
              <a:t>ÞÝáñÑ³Ï³ÉáõÃÛáõÝ áõß³¹ñáõÃÛ³Ý Ñ³Ù³ñ</a:t>
            </a:r>
            <a:endParaRPr lang="en-US" sz="2800" b="1" dirty="0">
              <a:latin typeface="ArTarumianHeghnar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518"/>
            <a:ext cx="8229600" cy="1143000"/>
          </a:xfr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 algn="ctr" eaLnBrk="1" hangingPunct="1">
              <a:defRPr/>
            </a:pPr>
            <a:r>
              <a:rPr lang="ru-RU" sz="1400" b="1" dirty="0" smtClean="0">
                <a:latin typeface="Arial AM" pitchFamily="34" charset="0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lang="en-US" sz="1400" b="1" dirty="0" smtClean="0">
                <a:latin typeface="Arial AM" pitchFamily="34" charset="0"/>
              </a:rPr>
              <a:t/>
            </a:r>
            <a:br>
              <a:rPr lang="en-US" sz="1400" b="1" dirty="0" smtClean="0">
                <a:latin typeface="Arial AM" pitchFamily="34" charset="0"/>
              </a:rPr>
            </a:br>
            <a:r>
              <a:rPr lang="en-US" sz="1400" b="1" dirty="0" smtClean="0">
                <a:latin typeface="Arial AM" pitchFamily="34" charset="0"/>
              </a:rPr>
              <a:t/>
            </a:r>
            <a:br>
              <a:rPr lang="en-US" sz="1400" b="1" dirty="0" smtClean="0">
                <a:latin typeface="Arial AM" pitchFamily="34" charset="0"/>
              </a:rPr>
            </a:br>
            <a:r>
              <a:rPr lang="en-US" sz="2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AM" pitchFamily="34" charset="0"/>
              </a:rPr>
              <a:t>Ðºî²¼àîàôÂÚ²Ü Üä²î²ÎÀ ºì úԲÚºÎîÀ</a:t>
            </a:r>
            <a:endParaRPr lang="en-US" sz="2200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653985"/>
            <a:ext cx="4040188" cy="639762"/>
          </a:xfrm>
        </p:spPr>
        <p:txBody>
          <a:bodyPr anchor="ctr"/>
          <a:lstStyle/>
          <a:p>
            <a:pPr algn="ctr" eaLnBrk="1" hangingPunct="1">
              <a:defRPr/>
            </a:pPr>
            <a:r>
              <a:rPr lang="en-US" sz="1600" dirty="0" smtClean="0">
                <a:solidFill>
                  <a:srgbClr val="333399"/>
                </a:solidFill>
                <a:latin typeface="Arial AM" pitchFamily="34" charset="0"/>
                <a:ea typeface="+mj-ea"/>
                <a:cs typeface="+mj-cs"/>
              </a:rPr>
              <a:t>Ð»ï³½áïáõÃÛ³Ý </a:t>
            </a:r>
          </a:p>
          <a:p>
            <a:pPr algn="ctr" eaLnBrk="1" hangingPunct="1">
              <a:defRPr/>
            </a:pPr>
            <a:r>
              <a:rPr lang="en-US" sz="1600" dirty="0" smtClean="0">
                <a:solidFill>
                  <a:srgbClr val="333399"/>
                </a:solidFill>
                <a:latin typeface="Arial AM" pitchFamily="34" charset="0"/>
                <a:ea typeface="+mj-ea"/>
                <a:cs typeface="+mj-cs"/>
              </a:rPr>
              <a:t>Üä²î²ÎÀ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" y="2357755"/>
            <a:ext cx="4040188" cy="3951288"/>
          </a:xfrm>
          <a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1" hangingPunct="1">
              <a:defRPr/>
            </a:pPr>
            <a:r>
              <a:rPr lang="en-US" sz="1600" b="1" dirty="0" smtClean="0">
                <a:latin typeface="Arial AM" pitchFamily="34" charset="0"/>
              </a:rPr>
              <a:t>êå³éáÕÝ»ñÇ ßñç³ÝáõÙ Ñ³ÛÏ³Ï³Ý ¹»Õ³·áñÍ³Ï³Ý ³ñï³¹ñ³ÝùÇ Ù³ëÇÝ </a:t>
            </a:r>
            <a:r>
              <a:rPr lang="en-US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M" pitchFamily="34" charset="0"/>
              </a:rPr>
              <a:t>ï»Õ»Ï³óí³ÍáõÃÛ³Ý</a:t>
            </a:r>
            <a:r>
              <a:rPr lang="en-US" sz="1600" b="1" dirty="0" smtClean="0">
                <a:latin typeface="Arial AM" pitchFamily="34" charset="0"/>
              </a:rPr>
              <a:t> Ù³Ï³ñ¹³ÏÇ ·Ý³Ñ³ïáõÙ</a:t>
            </a:r>
          </a:p>
          <a:p>
            <a:pPr eaLnBrk="1" hangingPunct="1">
              <a:defRPr/>
            </a:pPr>
            <a:endParaRPr lang="en-US" sz="1200" b="1" dirty="0" smtClean="0">
              <a:latin typeface="Arial AM" pitchFamily="34" charset="0"/>
            </a:endParaRPr>
          </a:p>
          <a:p>
            <a:pPr eaLnBrk="1" hangingPunct="1">
              <a:defRPr/>
            </a:pPr>
            <a:r>
              <a:rPr lang="en-US" sz="1600" b="1" dirty="0" smtClean="0">
                <a:latin typeface="Arial AM" pitchFamily="34" charset="0"/>
              </a:rPr>
              <a:t>Ð³ÛÏ³Ï³Ý ¹»Õ³·áñÍ³Ï³Ý ³ñï³¹ñ³ÝùÇ ÝÏ³ïÙ³Ùµ ëå³éáÕÝ»ñÇ </a:t>
            </a:r>
            <a:r>
              <a:rPr lang="en-US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M" pitchFamily="34" charset="0"/>
              </a:rPr>
              <a:t>í»ñ³µ»</a:t>
            </a:r>
            <a:r>
              <a:rPr lang="en-US" sz="1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M" pitchFamily="34" charset="0"/>
              </a:rPr>
              <a:t>ñÙáõÝùÇ</a:t>
            </a:r>
            <a:r>
              <a:rPr lang="en-US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M" pitchFamily="34" charset="0"/>
              </a:rPr>
              <a:t>    </a:t>
            </a:r>
            <a:r>
              <a:rPr lang="en-US" sz="1600" b="1" dirty="0" smtClean="0">
                <a:latin typeface="Arial AM" pitchFamily="34" charset="0"/>
              </a:rPr>
              <a:t>å³ñ½³µ³ÝáõÙ</a:t>
            </a:r>
          </a:p>
          <a:p>
            <a:pPr eaLnBrk="1" hangingPunct="1">
              <a:defRPr/>
            </a:pPr>
            <a:endParaRPr lang="en-US" sz="1200" b="1" dirty="0" smtClean="0">
              <a:latin typeface="Arial AM" pitchFamily="34" charset="0"/>
            </a:endParaRPr>
          </a:p>
          <a:p>
            <a:pPr eaLnBrk="1" hangingPunct="1">
              <a:defRPr/>
            </a:pPr>
            <a:r>
              <a:rPr lang="en-US" sz="1600" b="1" dirty="0" smtClean="0">
                <a:latin typeface="Arial AM" pitchFamily="34" charset="0"/>
              </a:rPr>
              <a:t>êå³éáÕÝ»ñÇ (áñå»ë ·Ýáñ¹Ç) </a:t>
            </a:r>
            <a:r>
              <a:rPr lang="en-US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M" pitchFamily="34" charset="0"/>
              </a:rPr>
              <a:t>í³ñù³·ÍÇ </a:t>
            </a:r>
            <a:r>
              <a:rPr lang="en-US" sz="1600" b="1" dirty="0" smtClean="0">
                <a:latin typeface="Arial AM" pitchFamily="34" charset="0"/>
              </a:rPr>
              <a:t>³é³ÝÓÝ³Ñ³ïÏáõÃÛáõÝ-Ý»ñÇ Ý»ñÏ³Û³óáõÙ</a:t>
            </a:r>
          </a:p>
          <a:p>
            <a:pPr eaLnBrk="1" hangingPunct="1">
              <a:defRPr/>
            </a:pPr>
            <a:endParaRPr lang="en-US" sz="1200" dirty="0" smtClean="0">
              <a:latin typeface="Arial AM" pitchFamily="34" charset="0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645025" y="1653985"/>
            <a:ext cx="4041775" cy="639762"/>
          </a:xfrm>
        </p:spPr>
        <p:txBody>
          <a:bodyPr anchor="ctr"/>
          <a:lstStyle/>
          <a:p>
            <a:pPr algn="ctr" eaLnBrk="1" hangingPunct="1">
              <a:defRPr/>
            </a:pPr>
            <a:r>
              <a:rPr lang="en-US" sz="1600" dirty="0" smtClean="0">
                <a:solidFill>
                  <a:srgbClr val="333399"/>
                </a:solidFill>
                <a:latin typeface="Arial AM" pitchFamily="34" charset="0"/>
                <a:ea typeface="+mj-ea"/>
                <a:cs typeface="+mj-cs"/>
              </a:rPr>
              <a:t>Ð»ï³½áïáõÃÛ³Ý </a:t>
            </a:r>
          </a:p>
          <a:p>
            <a:pPr algn="ctr" eaLnBrk="1" hangingPunct="1">
              <a:defRPr/>
            </a:pPr>
            <a:r>
              <a:rPr lang="en-US" sz="1600" dirty="0" smtClean="0">
                <a:solidFill>
                  <a:srgbClr val="333399"/>
                </a:solidFill>
                <a:latin typeface="Arial AM" pitchFamily="34" charset="0"/>
                <a:ea typeface="+mj-ea"/>
                <a:cs typeface="+mj-cs"/>
              </a:rPr>
              <a:t>úԲÚºÎîÜºðÀ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5025" y="2357755"/>
            <a:ext cx="4041775" cy="3951288"/>
          </a:xfrm>
          <a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/>
          <a:lstStyle/>
          <a:p>
            <a:pPr marL="457200" indent="-457200" eaLnBrk="1" hangingPunct="1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1600" b="1" dirty="0" smtClean="0">
                <a:latin typeface="Arial AM" pitchFamily="34" charset="0"/>
              </a:rPr>
              <a:t>ԲÝ³ÏÇã-ëå³éáÕÝ»ñ</a:t>
            </a:r>
          </a:p>
          <a:p>
            <a:pPr marL="457200" indent="-457200" eaLnBrk="1" hangingPunct="1">
              <a:buClr>
                <a:schemeClr val="tx1"/>
              </a:buClr>
              <a:buFont typeface="+mj-lt"/>
              <a:buAutoNum type="arabicPeriod"/>
              <a:defRPr/>
            </a:pPr>
            <a:endParaRPr lang="en-US" sz="1600" b="1" dirty="0" smtClean="0">
              <a:latin typeface="Arial AM" pitchFamily="34" charset="0"/>
            </a:endParaRPr>
          </a:p>
          <a:p>
            <a:pPr marL="457200" indent="-457200" eaLnBrk="1" hangingPunct="1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1600" b="1" dirty="0" smtClean="0">
                <a:latin typeface="Arial AM" pitchFamily="34" charset="0"/>
              </a:rPr>
              <a:t>ԲáõÅÑÇÙÝ³ñÏÝ»ñáõÙ ¹»Õ³ÙÇçáóÝ»ñÇ ·ÝáõÙÝ»ñÇ å³ï³ëË³Ý³ïáõ ³ÝÓÇÝù</a:t>
            </a:r>
          </a:p>
          <a:p>
            <a:pPr marL="457200" indent="-457200" eaLnBrk="1" hangingPunct="1">
              <a:buClr>
                <a:schemeClr val="tx1"/>
              </a:buClr>
              <a:buFont typeface="+mj-lt"/>
              <a:buAutoNum type="arabicPeriod"/>
              <a:defRPr/>
            </a:pPr>
            <a:endParaRPr lang="en-US" sz="1600" b="1" dirty="0" smtClean="0">
              <a:latin typeface="Arial AM" pitchFamily="34" charset="0"/>
            </a:endParaRPr>
          </a:p>
          <a:p>
            <a:pPr marL="457200" indent="-457200" eaLnBrk="1" hangingPunct="1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1600" b="1" dirty="0" smtClean="0">
                <a:latin typeface="Arial AM" pitchFamily="34" charset="0"/>
              </a:rPr>
              <a:t>ԲÅÇßÏÝ»ñ</a:t>
            </a:r>
          </a:p>
          <a:p>
            <a:pPr marL="457200" indent="-457200" eaLnBrk="1" hangingPunct="1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endParaRPr lang="en-US" sz="1600" b="1" dirty="0" smtClean="0">
              <a:latin typeface="Arial AM" pitchFamily="34" charset="0"/>
            </a:endParaRPr>
          </a:p>
          <a:p>
            <a:pPr marL="457200" indent="-457200" eaLnBrk="1" hangingPunct="1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1600" b="1" dirty="0" smtClean="0">
                <a:latin typeface="Arial AM" pitchFamily="34" charset="0"/>
              </a:rPr>
              <a:t>¸»Õ³ïÝ»ñÇ Õ»Ï³í³ñÝ»ñ</a:t>
            </a:r>
          </a:p>
          <a:p>
            <a:pPr marL="457200" indent="-457200" eaLnBrk="1" hangingPunct="1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endParaRPr lang="en-US" sz="1600" b="1" dirty="0" smtClean="0">
              <a:latin typeface="Arial AM" pitchFamily="34" charset="0"/>
            </a:endParaRPr>
          </a:p>
          <a:p>
            <a:pPr marL="457200" indent="-457200" eaLnBrk="1" hangingPunct="1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1600" b="1" dirty="0" smtClean="0">
                <a:latin typeface="Arial AM" pitchFamily="34" charset="0"/>
              </a:rPr>
              <a:t>¸»Õ³ïÝ»ñÇ ³ßË³ïáÕÝ»ñ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5188"/>
            <a:ext cx="8229600" cy="1143000"/>
          </a:xfr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algn="ctr"/>
            <a:r>
              <a:rPr lang="ru-RU" sz="1400" b="1" dirty="0" smtClean="0">
                <a:latin typeface="Arial AM" pitchFamily="34" charset="0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lang="en-US" b="1" dirty="0" smtClean="0">
                <a:latin typeface="Arial AM" pitchFamily="34" charset="0"/>
              </a:rPr>
              <a:t/>
            </a:r>
            <a:br>
              <a:rPr lang="en-US" b="1" dirty="0" smtClean="0">
                <a:latin typeface="Arial AM" pitchFamily="34" charset="0"/>
              </a:rPr>
            </a:br>
            <a:r>
              <a:rPr lang="en-US" sz="1400" b="1" dirty="0" smtClean="0">
                <a:latin typeface="Arial AM" pitchFamily="34" charset="0"/>
              </a:rPr>
              <a:t/>
            </a:r>
            <a:br>
              <a:rPr lang="en-US" sz="1400" b="1" dirty="0" smtClean="0">
                <a:latin typeface="Arial AM" pitchFamily="34" charset="0"/>
              </a:rPr>
            </a:br>
            <a:r>
              <a:rPr lang="en-US" sz="2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AM" pitchFamily="34" charset="0"/>
              </a:rPr>
              <a:t>Ðºî²¼àîàôÂÚ²Ü ÀÜîð²ÜøÀ ºì ²ÞÊ²ðÐ²¶ðàôÂÚàôÜÀ</a:t>
            </a:r>
            <a:endParaRPr lang="en-US" sz="2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57"/>
            <a:ext cx="4040188" cy="6397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1600" dirty="0" smtClean="0">
                <a:solidFill>
                  <a:srgbClr val="333399"/>
                </a:solidFill>
                <a:latin typeface="Arial AM" pitchFamily="34" charset="0"/>
              </a:rPr>
              <a:t>Ð»ï³½áïáõÃÛ³Ý </a:t>
            </a:r>
          </a:p>
          <a:p>
            <a:pPr algn="ctr" eaLnBrk="1" hangingPunct="1">
              <a:defRPr/>
            </a:pPr>
            <a:r>
              <a:rPr lang="en-US" sz="1600" dirty="0" smtClean="0">
                <a:solidFill>
                  <a:srgbClr val="333399"/>
                </a:solidFill>
                <a:latin typeface="Arial AM" pitchFamily="34" charset="0"/>
              </a:rPr>
              <a:t>ÀÜîð²ÜøÀ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2857"/>
            <a:ext cx="4041775" cy="6397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1600" dirty="0" smtClean="0">
                <a:solidFill>
                  <a:srgbClr val="333399"/>
                </a:solidFill>
                <a:latin typeface="Arial AM" pitchFamily="34" charset="0"/>
              </a:rPr>
              <a:t>Ð»ï³½áïáõÃÛ³Ý </a:t>
            </a:r>
          </a:p>
          <a:p>
            <a:pPr algn="ctr" eaLnBrk="1" hangingPunct="1">
              <a:defRPr/>
            </a:pPr>
            <a:r>
              <a:rPr lang="en-US" sz="1600" dirty="0" smtClean="0">
                <a:solidFill>
                  <a:srgbClr val="333399"/>
                </a:solidFill>
                <a:latin typeface="Arial AM" pitchFamily="34" charset="0"/>
              </a:rPr>
              <a:t>²ÞÊ²ðÐ²¶ðàôÂÚàôÜÀ</a:t>
            </a:r>
          </a:p>
        </p:txBody>
      </p:sp>
      <p:pic>
        <p:nvPicPr>
          <p:cNvPr id="18434" name="Picture 2" descr="F:\AM Partners\Working\CAPS\2008 Feb., Assessing Perception of Armenian Pharmaceutival Products Domestically\Report\Final reports\Pix for Presentatio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502219"/>
            <a:ext cx="4041775" cy="37720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435" name="Picture 3" descr="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664898"/>
            <a:ext cx="4040188" cy="2305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cap="none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M" pitchFamily="34" charset="0"/>
              </a:rPr>
              <a:t>êä²èàÔÜºðÆ </a:t>
            </a:r>
            <a:br>
              <a:rPr lang="en-US" sz="3200" cap="none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M" pitchFamily="34" charset="0"/>
              </a:rPr>
            </a:br>
            <a:r>
              <a:rPr lang="en-US" sz="3200" cap="none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M" pitchFamily="34" charset="0"/>
              </a:rPr>
              <a:t>ÜÎ²ð²¶ÆðÀ</a:t>
            </a:r>
            <a:endParaRPr lang="en-US" sz="3200" cap="none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AM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latin typeface="Arial AM" pitchFamily="34" charset="0"/>
              </a:rPr>
              <a:t>Բ²ÄÆÜ 1</a:t>
            </a:r>
            <a:endParaRPr lang="en-US" b="1" dirty="0">
              <a:latin typeface="Arial AM" pitchFamily="34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143116"/>
            <a:ext cx="5265871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5929322" y="2000240"/>
            <a:ext cx="2786082" cy="3867160"/>
          </a:xfrm>
        </p:spPr>
        <p:txBody>
          <a:bodyPr/>
          <a:lstStyle/>
          <a:p>
            <a:pPr algn="ctr">
              <a:buNone/>
            </a:pPr>
            <a:r>
              <a:rPr lang="en-US" sz="1100" b="1" dirty="0" smtClean="0">
                <a:latin typeface="Arial AM"/>
                <a:ea typeface="Batang"/>
              </a:rPr>
              <a:t>Ð³Ù»Ù³ï³Ï³Ýª</a:t>
            </a:r>
          </a:p>
          <a:p>
            <a:pPr algn="ctr">
              <a:buNone/>
            </a:pPr>
            <a:r>
              <a:rPr lang="en-US" sz="1100" b="1" dirty="0" smtClean="0">
                <a:latin typeface="Arial AM"/>
                <a:ea typeface="Batang"/>
              </a:rPr>
              <a:t>ºñ»õ³Ý / Ù³ñ½»ñ</a:t>
            </a:r>
          </a:p>
          <a:p>
            <a:pPr algn="ctr">
              <a:buNone/>
            </a:pPr>
            <a:r>
              <a:rPr lang="en-US" sz="1100" b="1" dirty="0" smtClean="0">
                <a:latin typeface="Arial AM"/>
                <a:ea typeface="Batang"/>
              </a:rPr>
              <a:t>------------------------------------------------------</a:t>
            </a:r>
          </a:p>
          <a:p>
            <a:r>
              <a:rPr lang="ru-RU" sz="1100" b="1" dirty="0" smtClean="0">
                <a:latin typeface="Arial AM"/>
                <a:ea typeface="Batang"/>
              </a:rPr>
              <a:t>Ð³ñóí³Í µÝ³ÏÇã-ëå³éáÕÝ»ñÇ</a:t>
            </a:r>
            <a:r>
              <a:rPr lang="en-US" sz="1100" b="1" dirty="0" smtClean="0">
                <a:latin typeface="Arial AM"/>
                <a:ea typeface="Batang"/>
              </a:rPr>
              <a:t>ó </a:t>
            </a:r>
            <a:r>
              <a:rPr lang="ru-RU" sz="1100" b="1" dirty="0" smtClean="0">
                <a:latin typeface="Arial AM"/>
                <a:ea typeface="Batang"/>
              </a:rPr>
              <a:t>ºñ»õ³Ý³µÝ³Ï</a:t>
            </a:r>
            <a:r>
              <a:rPr lang="en-US" sz="1100" b="1" dirty="0" smtClean="0">
                <a:latin typeface="Arial AM"/>
                <a:ea typeface="Batang"/>
              </a:rPr>
              <a:t> »Ý </a:t>
            </a:r>
            <a:r>
              <a:rPr lang="ru-RU" sz="1100" b="1" dirty="0" smtClean="0">
                <a:latin typeface="Arial AM"/>
                <a:ea typeface="Batang"/>
              </a:rPr>
              <a:t>53%-Á (205-Á)</a:t>
            </a:r>
            <a:r>
              <a:rPr lang="en-US" sz="1100" b="1" dirty="0" smtClean="0">
                <a:latin typeface="Arial AM"/>
                <a:ea typeface="Batang"/>
              </a:rPr>
              <a:t>, Ù³ñ½»ñÇ µÝ³ÏÇãÝ»ñª </a:t>
            </a:r>
            <a:r>
              <a:rPr lang="ru-RU" sz="1100" b="1" dirty="0" smtClean="0">
                <a:latin typeface="Arial AM"/>
                <a:ea typeface="Batang"/>
              </a:rPr>
              <a:t>4</a:t>
            </a:r>
            <a:r>
              <a:rPr lang="en-US" sz="1100" b="1" dirty="0" smtClean="0">
                <a:latin typeface="Arial AM"/>
                <a:ea typeface="Batang"/>
              </a:rPr>
              <a:t>7</a:t>
            </a:r>
            <a:r>
              <a:rPr lang="ru-RU" sz="1100" b="1" dirty="0" smtClean="0">
                <a:latin typeface="Arial AM"/>
                <a:ea typeface="Batang"/>
              </a:rPr>
              <a:t>%-Á (179-Á)</a:t>
            </a:r>
            <a:endParaRPr lang="en-US" sz="1100" b="1" dirty="0" smtClean="0">
              <a:latin typeface="Arial AM"/>
              <a:ea typeface="Batang"/>
            </a:endParaRPr>
          </a:p>
          <a:p>
            <a:endParaRPr lang="en-US" sz="1100" b="1" dirty="0" smtClean="0">
              <a:latin typeface="Arial AM"/>
              <a:ea typeface="Batang"/>
            </a:endParaRPr>
          </a:p>
          <a:p>
            <a:r>
              <a:rPr lang="en-US" sz="1100" b="1" dirty="0" smtClean="0">
                <a:latin typeface="Arial AM"/>
                <a:ea typeface="Batang"/>
              </a:rPr>
              <a:t>ºñ»õ³Ý³µÝ³Ï ëå³éáÕÝ»ñÇó µ³ñÓñ³·áõÛÝ </a:t>
            </a:r>
            <a:r>
              <a:rPr lang="en-US" sz="1100" b="1" dirty="0" err="1" smtClean="0">
                <a:latin typeface="Arial AM"/>
                <a:ea typeface="Batang"/>
              </a:rPr>
              <a:t>ÏñÃáõÃÛáõÝ</a:t>
            </a:r>
            <a:r>
              <a:rPr lang="en-US" sz="1100" b="1" dirty="0" smtClean="0">
                <a:latin typeface="Arial AM"/>
                <a:ea typeface="Batang"/>
              </a:rPr>
              <a:t> </a:t>
            </a:r>
            <a:r>
              <a:rPr lang="en-US" sz="1100" b="1" dirty="0" err="1" smtClean="0">
                <a:latin typeface="Arial AM"/>
                <a:ea typeface="Batang"/>
              </a:rPr>
              <a:t>áõÝÇ</a:t>
            </a:r>
            <a:r>
              <a:rPr lang="en-US" sz="1100" b="1" dirty="0" smtClean="0">
                <a:latin typeface="Arial AM"/>
                <a:ea typeface="Batang"/>
              </a:rPr>
              <a:t> 57%-Á, ÙÇçÝ³Ï³ñ· </a:t>
            </a:r>
            <a:r>
              <a:rPr lang="en-US" sz="1100" b="1" dirty="0" err="1" smtClean="0">
                <a:latin typeface="Arial AM"/>
                <a:ea typeface="Batang"/>
              </a:rPr>
              <a:t>ÏñÃáõÃÛáõÝ</a:t>
            </a:r>
            <a:r>
              <a:rPr lang="en-US" sz="1100" b="1" dirty="0" smtClean="0">
                <a:latin typeface="Arial AM"/>
                <a:ea typeface="Batang"/>
              </a:rPr>
              <a:t>ª 27%-Á</a:t>
            </a:r>
          </a:p>
          <a:p>
            <a:endParaRPr lang="en-US" sz="1100" b="1" dirty="0" smtClean="0">
              <a:latin typeface="Arial AM"/>
              <a:ea typeface="Batang"/>
            </a:endParaRPr>
          </a:p>
          <a:p>
            <a:r>
              <a:rPr lang="en-US" sz="1100" b="1" dirty="0" smtClean="0">
                <a:latin typeface="Arial AM"/>
                <a:ea typeface="Batang"/>
              </a:rPr>
              <a:t>Ø³ñ½»ñÇ µÝ³ÏÇã-ëå³éáÕÝ»ñÇó µ³ñÓñ³·áõÛÝ </a:t>
            </a:r>
            <a:r>
              <a:rPr lang="en-US" sz="1100" b="1" dirty="0" err="1" smtClean="0">
                <a:latin typeface="Arial AM"/>
                <a:ea typeface="Batang"/>
              </a:rPr>
              <a:t>ÏñÃáõÃÛáõÝ</a:t>
            </a:r>
            <a:r>
              <a:rPr lang="en-US" sz="1100" b="1" dirty="0" smtClean="0">
                <a:latin typeface="Arial AM"/>
                <a:ea typeface="Batang"/>
              </a:rPr>
              <a:t> </a:t>
            </a:r>
            <a:r>
              <a:rPr lang="en-US" sz="1100" b="1" dirty="0" err="1" smtClean="0">
                <a:latin typeface="Arial AM"/>
                <a:ea typeface="Batang"/>
              </a:rPr>
              <a:t>áõÝÇ</a:t>
            </a:r>
            <a:r>
              <a:rPr lang="en-US" sz="1100" b="1" dirty="0" smtClean="0">
                <a:latin typeface="Arial AM"/>
                <a:ea typeface="Batang"/>
              </a:rPr>
              <a:t> 31%-Á, ÙÇçÝ³Ï³ñ· </a:t>
            </a:r>
            <a:r>
              <a:rPr lang="en-US" sz="1100" b="1" dirty="0" err="1" smtClean="0">
                <a:latin typeface="Arial AM"/>
                <a:ea typeface="Batang"/>
              </a:rPr>
              <a:t>ÏñÃáõÃÛáõÝ</a:t>
            </a:r>
            <a:r>
              <a:rPr lang="en-US" sz="1100" b="1" dirty="0" smtClean="0">
                <a:latin typeface="Arial AM"/>
                <a:ea typeface="Batang"/>
              </a:rPr>
              <a:t>ª 45%-Á</a:t>
            </a:r>
            <a:r>
              <a:rPr lang="ru-RU" sz="1100" b="1" dirty="0" smtClean="0">
                <a:latin typeface="Arial AM"/>
                <a:ea typeface="Batang"/>
              </a:rPr>
              <a:t> </a:t>
            </a:r>
            <a:endParaRPr lang="en-US" sz="1100" b="1" dirty="0">
              <a:latin typeface="Arial AM" pitchFamily="34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algn="ctr"/>
            <a:r>
              <a:rPr lang="ru-RU" sz="1400" b="1" dirty="0" smtClean="0">
                <a:latin typeface="Arial AM" pitchFamily="34" charset="0"/>
              </a:rPr>
              <a:t>êä²èàÔÜºðÆ Þðæ²ÜàôØ Ð²ÚÎ²Î²Ü ¸ºÔ²¶àðÌ²Î²Ü ²ðî²¸ð²ÜøÆ ÀÜÎ²ÈØ²Ü ºì ìºð²ԲºðØàôÜøÆ ÞàôÎ²Ú²Î²Ü Ðºî²¼àîàôÂÚàôÜ</a:t>
            </a:r>
            <a:r>
              <a:rPr lang="en-US" b="1" dirty="0" smtClean="0">
                <a:latin typeface="Arial AM" pitchFamily="34" charset="0"/>
              </a:rPr>
              <a:t/>
            </a:r>
            <a:br>
              <a:rPr lang="en-US" b="1" dirty="0" smtClean="0">
                <a:latin typeface="Arial AM" pitchFamily="34" charset="0"/>
              </a:rPr>
            </a:br>
            <a:r>
              <a:rPr lang="en-US" sz="1400" b="1" dirty="0" smtClean="0">
                <a:latin typeface="Arial AM" pitchFamily="34" charset="0"/>
              </a:rPr>
              <a:t/>
            </a:r>
            <a:br>
              <a:rPr lang="en-US" sz="1400" b="1" dirty="0" smtClean="0">
                <a:latin typeface="Arial AM" pitchFamily="34" charset="0"/>
              </a:rPr>
            </a:br>
            <a:r>
              <a:rPr lang="en-US" sz="2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AM" pitchFamily="34" charset="0"/>
              </a:rPr>
              <a:t>ԲÜ²ÎÆâ - êä²èàÔÜºðÆ ÜÎ²ð²¶ÆðÀ</a:t>
            </a:r>
            <a:endParaRPr lang="en-US" sz="22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itchFamily="2" charset="2"/>
          <a:buChar char="n"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itchFamily="2" charset="2"/>
          <a:buChar char="n"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2073</TotalTime>
  <Words>2983</Words>
  <Application>Microsoft Office PowerPoint</Application>
  <PresentationFormat>On-screen Show (4:3)</PresentationFormat>
  <Paragraphs>330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Pixel</vt:lpstr>
      <vt:lpstr>êä²èàÔÜºðÆ Þðæ²ÜàôØ Ð²ÚÎ²Î²Ü ¸ºÔ²¶àðÌ²Î²Ü ²ðî²¸ð²ÜøÆ ÀÜÎ²ÈØ²Ü ºì ìºð²ԲºðØàôÜøÆ ÞàôÎ²Ú²Î²Ü Ðºî²¼àîàôÂÚàôÜ</vt:lpstr>
      <vt:lpstr>Բàì²Ü¸²ÎàôÂÚàôÜ</vt:lpstr>
      <vt:lpstr>Slide 3</vt:lpstr>
      <vt:lpstr>êä²èàÔÜºðÆ Þðæ²ÜàôØ Ð²ÚÎ²Î²Ü ¸ºÔ²¶àðÌ²Î²Ü ²ðî²¸ð²ÜøÆ ÀÜÎ²ÈØ²Ü ºì ìºð²ԲºðØàôÜøÆ ÞàôÎ²Ú²Î²Ü Ðºî²¼àîàôÂÚàôÜ  Ðºî²¼àîàôÂÚ²Ü Æð²Î²Ü²òàôØÀ  </vt:lpstr>
      <vt:lpstr>êä²èàÔÜºðÆ Þðæ²ÜàôØ Ð²ÚÎ²Î²Ü ¸ºÔ²¶àðÌ²Î²Ü ²ðî²¸ð²ÜøÆ ÀÜÎ²ÈØ²Ü ºì ìºð²ԲºðØàôÜøÆ ÞàôÎ²Ú²Î²Ü Ðºî²¼àîàôÂÚàôÜ  ²èàÔæ²ä²ÐàôÂÚ²Ü àÈàðîÀ àðäºê ÎÈ²êîºð</vt:lpstr>
      <vt:lpstr>êä²èàÔÜºðÆ Þðæ²ÜàôØ Ð²ÚÎ²Î²Ü ¸ºÔ²¶àðÌ²Î²Ü ²ðî²¸ð²ÜøÆ ÀÜÎ²ÈØ²Ü ºì ìºð²ԲºðØàôÜøÆ ÞàôÎ²Ú²Î²Ü Ðºî²¼àîàôÂÚàôÜ  Ðºî²¼àîàôÂÚ²Ü Üä²î²ÎÀ ºì úԲÚºÎîÀ</vt:lpstr>
      <vt:lpstr>êä²èàÔÜºðÆ Þðæ²ÜàôØ Ð²ÚÎ²Î²Ü ¸ºÔ²¶àðÌ²Î²Ü ²ðî²¸ð²ÜøÆ ÀÜÎ²ÈØ²Ü ºì ìºð²ԲºðØàôÜøÆ ÞàôÎ²Ú²Î²Ü Ðºî²¼àîàôÂÚàôÜ  Ðºî²¼àîàôÂÚ²Ü ÀÜîð²ÜøÀ ºì ²ÞÊ²ðÐ²¶ðàôÂÚàôÜÀ</vt:lpstr>
      <vt:lpstr>êä²èàÔÜºðÆ  ÜÎ²ð²¶ÆðÀ</vt:lpstr>
      <vt:lpstr>êä²èàÔÜºðÆ Þðæ²ÜàôØ Ð²ÚÎ²Î²Ü ¸ºÔ²¶àðÌ²Î²Ü ²ðî²¸ð²ÜøÆ ÀÜÎ²ÈØ²Ü ºì ìºð²ԲºðØàôÜøÆ ÞàôÎ²Ú²Î²Ü Ðºî²¼àîàôÂÚàôÜ  ԲÜ²ÎÆâ - êä²èàÔÜºðÆ ÜÎ²ð²¶ÆðÀ</vt:lpstr>
      <vt:lpstr>êä²èàÔÜºðÆ Þðæ²ÜàôØ Ð²ÚÎ²Î²Ü ¸ºÔ²¶àðÌ²Î²Ü ²ðî²¸ð²ÜøÆ ÀÜÎ²ÈØ²Ü ºì ìºð²ԲºðØàôÜøÆ ÞàôÎ²Ú²Î²Ü Ðºî²¼àîàôÂÚàôÜ  ԲÜ²ÎÆâ - êä²èàÔÜºðÆ ÜÎ²ð²¶ÆðÀ</vt:lpstr>
      <vt:lpstr>êä²èàÔÜºðÆ Þðæ²ÜàôØ Ð²ÚÎ²Î²Ü ¸ºÔ²¶àðÌ²Î²Ü ²ðî²¸ð²ÜøÆ ÀÜÎ²ÈØ²Ü ºì ìºð²ԲºðØàôÜøÆ ÞàôÎ²Ú²Î²Ü Ðºî²¼àîàôÂÚàôÜ  ԲÜ²ÎÆâ - êä²èàÔÜºðÆ ÀÜî²ÜÆøÜºðÆ ÜÎ²ð²¶ÆðÀ</vt:lpstr>
      <vt:lpstr>êä²èàÔÜºðÆ Þðæ²ÜàôØ Ð²ÚÎ²Î²Ü ¸ºÔ²¶àðÌ²Î²Ü ²ðî²¸ð²ÜøÆ ÀÜÎ²ÈØ²Ü ºì ìºð²ԲºðØàôÜøÆ ÞàôÎ²Ú²Î²Ü Ðºî²¼àîàôÂÚàôÜ  ԲàôÄÐÆØÜ²ðÎÜºðÆ ÜÎ²ð²¶ÆðÀ</vt:lpstr>
      <vt:lpstr>êä²èàÔÜºðÆ Þðæ²ÜàôØ Ð²ÚÎ²Î²Ü ¸ºÔ²¶àðÌ²Î²Ü ²ðî²¸ð²ÜøÆ ÀÜÎ²ÈØ²Ü ºì ìºð²ԲºðØàôÜøÆ ÞàôÎ²Ú²Î²Ü Ðºî²¼àîàôÂÚàôÜ  ԲàôÄÐÆØÜ²ðÎÜºðÆ ÜºðÎ²Ú²òàôòÆâÜºðÆ ÜÎ²ð²¶ÆðÀ</vt:lpstr>
      <vt:lpstr>Slide 14</vt:lpstr>
      <vt:lpstr>êä²èàÔÜºðÆ Þðæ²ÜàôØ Ð²ÚÎ²Î²Ü ¸ºÔ²¶àðÌ²Î²Ü ²ðî²¸ð²ÜøÆ ÀÜÎ²ÈØ²Ü ºì ìºð²ԲºðØàôÜøÆ ÞàôÎ²Ú²Î²Ü Ðºî²¼àîàôÂÚàôÜ  ¸ºÔ²îÜºðÆ ÜÎ²ð²¶ÆðÀ</vt:lpstr>
      <vt:lpstr>êä²èàÔÜºðÆ Þðæ²ÜàôØ Ð²ÚÎ²Î²Ü ¸ºÔ²¶àðÌ²Î²Ü ²ðî²¸ð²ÜøÆ ÀÜÎ²ÈØ²Ü ºì ìºð²ԲºðØàôÜøÆ ÞàôÎ²Ú²Î²Ü Ðºî²¼àîàôÂÚàôÜ  ¸ºÔ²îÜºðÆ ÜºðÎ²Ú²òàôòÆâÜºðÆ ÜÎ²ð²¶ÆðÀ</vt:lpstr>
      <vt:lpstr>êä²èàÔÜºðÆ Þðæ²ÜàôØ Ð²ÚÎ²Î²Ü ¸ºÔ²¶àðÌ²Î²Ü ²ðî²¸ð²ÜøÆ ÀÜÎ²ÈØ²Ü ºì ìºð²ԲºðØàôÜøÆ ÞàôÎ²Ú²Î²Ü Ðºî²¼àîàôÂÚàôÜ  ¸ºÔ²îÜºðÆ ÜºðÎ²Ú²òàôòÆâÜºðÆ ÜÎ²ð²¶ÆðÀ</vt:lpstr>
      <vt:lpstr>Slide 18</vt:lpstr>
      <vt:lpstr>êä²èàÔÜºðÆ Þðæ²ÜàôØ Ð²ÚÎ²Î²Ü ¸ºÔ²¶àðÌ²Î²Ü ²ðî²¸ð²ÜøÆ ÀÜÎ²ÈØ²Ü ºì ìºð²ԲºðØàôÜøÆ ÞàôÎ²Ú²Î²Ü Ðºî²¼àîàôÂÚàôÜ  îºÔºÎ²òì²ÌàôÂÚàôÜ - ¹»Õ³ÙÇçáóÝ»ñ</vt:lpstr>
      <vt:lpstr>êä²èàÔÜºðÆ Þðæ²ÜàôØ Ð²ÚÎ²Î²Ü ¸ºÔ²¶àðÌ²Î²Ü ²ðî²¸ð²ÜøÆ ÀÜÎ²ÈØ²Ü ºì ìºð²ԲºðØàôÜøÆ ÞàôÎ²Ú²Î²Ü Ðºî²¼àîàôÂÚàôÜ  îºÔºÎ²òì²ÌàôÂÚàôÜ - ¹»Õ³ÙÇçáóÝ»ñ</vt:lpstr>
      <vt:lpstr>êä²èàÔÜºðÆ Þðæ²ÜàôØ Ð²ÚÎ²Î²Ü ¸ºÔ²¶àðÌ²Î²Ü ²ðî²¸ð²ÜøÆ ÀÜÎ²ÈØ²Ü ºì ìºð²ԲºðØàôÜøÆ ÞàôÎ²Ú²Î²Ü Ðºî²¼àîàôÂÚàôÜ  îºÔºÎ²òì²ÌàôÂÚàôÜ - ¹»Õ³ÙÇçáóÝ»ñ</vt:lpstr>
      <vt:lpstr>êä²èàÔÜºðÆ Þðæ²ÜàôØ Ð²ÚÎ²Î²Ü ¸ºÔ²¶àðÌ²Î²Ü ²ðî²¸ð²ÜøÆ ÀÜÎ²ÈØ²Ü ºì ìºð²ԲºðØàôÜøÆ ÞàôÎ²Ú²Î²Ü Ðºî²¼àîàôÂÚàôÜ  îºÔºÎ²òì²ÌàôÂÚ²Ü ²ÔԲÚàôðÜºð - ¹»Õ³ÙÇçáóÝ»ñ</vt:lpstr>
      <vt:lpstr>êä²èàÔÜºðÆ Þðæ²ÜàôØ Ð²ÚÎ²Î²Ü ¸ºÔ²¶àðÌ²Î²Ü ²ðî²¸ð²ÜøÆ ÀÜÎ²ÈØ²Ü ºì ìºð²ԲºðØàôÜøÆ ÞàôÎ²Ú²Î²Ü Ðºî²¼àîàôÂÚàôÜ  îºÔºÎ²òì²ÌàôÂÚàôÜ - ³ñï³¹ñáÕÝ»ñ</vt:lpstr>
      <vt:lpstr>êä²èàÔÜºðÆ Þðæ²ÜàôØ Ð²ÚÎ²Î²Ü ¸ºÔ²¶àðÌ²Î²Ü ²ðî²¸ð²ÜøÆ ÀÜÎ²ÈØ²Ü ºì ìºð²ԲºðØàôÜøÆ ÞàôÎ²Ú²Î²Ü Ðºî²¼àîàôÂÚàôÜ  îºÔºÎ²òì²ÌàôÂÚàôÜ - ³ñï³¹ñáÕÝ»ñ</vt:lpstr>
      <vt:lpstr>êä²èàÔÜºðÆ Þðæ²ÜàôØ Ð²ÚÎ²Î²Ü ¸ºÔ²¶àðÌ²Î²Ü ²ðî²¸ð²ÜøÆ ÀÜÎ²ÈØ²Ü ºì ìºð²ԲºðØàôÜøÆ ÞàôÎ²Ú²Î²Ü Ðºî²¼àîàôÂÚàôÜ  îºÔºÎ²òì²ÌàôÂÚàôÜ - ³ñï³¹ñáÕÝ»ñ</vt:lpstr>
      <vt:lpstr>êä²èàÔÜºðÆ Þðæ²ÜàôØ Ð²ÚÎ²Î²Ü ¸ºÔ²¶àðÌ²Î²Ü ²ðî²¸ð²ÜøÆ ÀÜÎ²ÈØ²Ü ºì ìºð²ԲºðØàôÜøÆ ÞàôÎ²Ú²Î²Ü Ðºî²¼àîàôÂÚàôÜ  îºÔºÎ²òì²ÌàôÂÚ²Ü ²ÔԲÚàôðÜºð - ³ñï³¹ñáÕÝ»ñ</vt:lpstr>
      <vt:lpstr>Slide 27</vt:lpstr>
      <vt:lpstr>Slide 28</vt:lpstr>
      <vt:lpstr>Slide 29</vt:lpstr>
      <vt:lpstr>Slide 30</vt:lpstr>
      <vt:lpstr>Slide 31</vt:lpstr>
      <vt:lpstr>êä²èàÔÜºðÆ Þðæ²ÜàôØ Ð²ÚÎ²Î²Ü ¸ºÔ²¶àðÌ²Î²Ü ²ðî²¸ð²ÜøÆ ÀÜÎ²ÈØ²Ü ºì ìºð²ԲºðØàôÜøÆ ÞàôÎ²Ú²Î²Ü Ðºî²¼àîàôÂÚàôÜ  ìºð²ԲºðØàôÜø / ëå³é»Éáõ փáñÓ³éáõÃÛáõÝÁ </vt:lpstr>
      <vt:lpstr>êä²èàÔÜºðÆ Þðæ²ÜàôØ Ð²ÚÎ²Î²Ü ¸ºÔ²¶àðÌ²Î²Ü ²ðî²¸ð²ÜøÆ ÀÜÎ²ÈØ²Ü ºì ìºð²ԲºðØàôÜøÆ ÞàôÎ²Ú²Î²Ü Ðºî²¼àîàôÂÚàôÜ   ìºð²ԲºðØàôÜø / ëå³é»Éáõ փáñÓ³éáõÃÛáõÝÁ</vt:lpstr>
      <vt:lpstr>êä²èàÔÜºðÆ Þðæ²ÜàôØ Ð²ÚÎ²Î²Ü ¸ºÔ²¶àðÌ²Î²Ü ²ðî²¸ð²ÜøÆ ÀÜÎ²ÈØ²Ü ºì ìºð²ԲºðØàôÜøÆ ÞàôÎ²Ú²Î²Ü Ðºî²¼àîàôÂÚàôÜ   ìºð²ԲºðØàôÜø / ëå³é»Éáõ փáñÓ³éáõÃÛáõÝÁ</vt:lpstr>
      <vt:lpstr>êä²èàÔÜºðÆ Þðæ²ÜàôØ Ð²ÚÎ²Î²Ü ¸ºÔ²¶àðÌ²Î²Ü ²ðî²¸ð²ÜøÆ ÀÜÎ²ÈØ²Ü ºì ìºð²ԲºðØàôÜøÆ ÞàôÎ²Ú²Î²Ü Ðºî²¼àîàôÂÚàôÜ   ìºð²ԲºðØàôÜø / ëå³é»Éáõ փáñÓ³éáõÃÛáõÝÁ</vt:lpstr>
      <vt:lpstr>êä²èàÔÜºðÆ Þðæ²ÜàôØ Ð²ÚÎ²Î²Ü ¸ºÔ²¶àðÌ²Î²Ü ²ðî²¸ð²ÜøÆ ÀÜÎ²ÈØ²Ü ºì ìºð²ԲºðØàôÜøÆ ÞàôÎ²Ú²Î²Ü Ðºî²¼àîàôÂÚàôÜ   ìºð²ԲºðØàôÜø / Í³·Ù³Ý Ï³ñ»õáñáõÃÛáõÝÁ</vt:lpstr>
      <vt:lpstr>Slide 37</vt:lpstr>
      <vt:lpstr>Slide 38</vt:lpstr>
      <vt:lpstr>êä²èàÔÜºðÆ Þðæ²ÜàôØ Ð²ÚÎ²Î²Ü ¸ºÔ²¶àðÌ²Î²Ü ²ðî²¸ð²ÜøÆ ÀÜÎ²ÈØ²Ü ºì ìºð²ԲºðØàôÜøÆ ÞàôÎ²Ú²Î²Ü Ðºî²¼àîàôÂÚàôÜ   ìºð²ԲºðØàôÜø / áñ³Ï, ·ÇÝ, փ³Ã»Ã³íáñáõÙ, Ñ³ë³Ý»ÉÇáõÃÛáõÝ</vt:lpstr>
      <vt:lpstr>êä²èàÔÜºðÆ Þðæ²ÜàôØ Ð²ÚÎ²Î²Ü ¸ºÔ²¶àðÌ²Î²Ü ²ðî²¸ð²ÜøÆ ÀÜÎ²ÈØ²Ü ºì ìºð²ԲºðØàôÜøÆ ÞàôÎ²Ú²Î²Ü Ðºî²¼àîàôÂÚàôÜ   ìºð²ԲºðØàôÜø / áñ³Ï, ·ÇÝ, փ³Ã»Ã³íáñáõÙ, Ñ³ë³Ý»ÉÇáõÃÛáõÝ</vt:lpstr>
      <vt:lpstr>êä²èàÔÜºðÆ Þðæ²ÜàôØ Ð²ÚÎ²Î²Ü ¸ºÔ²¶àðÌ²Î²Ü ²ðî²¸ð²ÜøÆ ÀÜÎ²ÈØ²Ü ºì ìºð²ԲºðØàôÜøÆ ÞàôÎ²Ú²Î²Ü Ðºî²¼àîàôÂÚàôÜ   ìºð²ԲºðØàôÜø / áñ³Ï, ·ÇÝ, փ³Ã»Ã³íáñáõÙ, Ñ³ë³Ý»ÉÇáõÃÛáõÝ</vt:lpstr>
      <vt:lpstr>Slide 42</vt:lpstr>
      <vt:lpstr>êä²èàÔÜºðÆ Þðæ²ÜàôØ Ð²ÚÎ²Î²Ü ¸ºÔ²¶àðÌ²Î²Ü ²ðî²¸ð²ÜøÆ ÀÜÎ²ÈØ²Ü ºì ìºð²ԲºðØàôÜøÆ ÞàôÎ²Ú²Î²Ü Ðºî²¼àîàôÂÚàôÜ   ìºð²ԲºðØàôÜø / ³é³ÝÓÇÝ µÝáñáßÇãÝ»ñÇ ·Ý³Ñ³ï³Ï³ÝÝ»ñ</vt:lpstr>
      <vt:lpstr>Slide 44</vt:lpstr>
      <vt:lpstr>Slide 45</vt:lpstr>
      <vt:lpstr>êä²èàÔÜºðÆ Þðæ²ÜàôØ Ð²ÚÎ²Î²Ü ¸ºÔ²¶àðÌ²Î²Ü ²ðî²¸ð²ÜøÆ ÀÜÎ²ÈØ²Ü ºì ìºð²ԲºðØàôÜøÆ ÞàôÎ²Ú²Î²Ü Ðºî²¼àîàôÂÚàôÜ   ì²ðø²¶ÆÌ / µÝ³ÏÇã-ëå³éáÕÝ»ñ</vt:lpstr>
      <vt:lpstr>êä²èàÔÜºðÆ Þðæ²ÜàôØ Ð²ÚÎ²Î²Ü ¸ºÔ²¶àðÌ²Î²Ü ²ðî²¸ð²ÜøÆ ÀÜÎ²ÈØ²Ü ºì ìºð²ԲºðØàôÜøÆ ÞàôÎ²Ú²Î²Ü Ðºî²¼àîàôÂÚàôÜ   ì²ðø²¶ÆÌ / µÝ³ÏÇã-ëå³éáÕÝ»ñ</vt:lpstr>
      <vt:lpstr>êä²èàÔÜºðÆ Þðæ²ÜàôØ Ð²ÚÎ²Î²Ü ¸ºÔ²¶àðÌ²Î²Ü ²ðî²¸ð²ÜøÆ ÀÜÎ²ÈØ²Ü ºì ìºð²ԲºðØàôÜøÆ ÞàôÎ²Ú²Î²Ü Ðºî²¼àîàôÂÚàôÜ   ì²ðø²¶ÆÌ / µÝ³ÏÇã-ëå³éáÕÝ»ñ</vt:lpstr>
      <vt:lpstr>êä²èàÔÜºðÆ Þðæ²ÜàôØ Ð²ÚÎ²Î²Ü ¸ºÔ²¶àðÌ²Î²Ü ²ðî²¸ð²ÜøÆ ÀÜÎ²ÈØ²Ü ºì ìºð²ԲºðØàôÜøÆ ÞàôÎ²Ú²Î²Ü Ðºî²¼àîàôÂÚàôÜ   ì²ðø²¶ÆÌ / µáõÅÑÇÙÝ³ñÏÝ»ñÇ Ý»ñÏ³Û³óáõóÇãÝ»ñ</vt:lpstr>
      <vt:lpstr>êä²èàÔÜºðÆ Þðæ²ÜàôØ Ð²ÚÎ²Î²Ü ¸ºÔ²¶àðÌ²Î²Ü ²ðî²¸ð²ÜøÆ ÀÜÎ²ÈØ²Ü ºì ìºð²ԲºðØàôÜøÆ ÞàôÎ²Ú²Î²Ü Ðºî²¼àîàôÂÚàôÜ   ì²ðø²¶ÆÌ / µáõÅÑÇÙÝ³ñÏÝ»ñÇ Ý»ñÏ³Û³óáõóÇãÝ»ñ</vt:lpstr>
      <vt:lpstr>êä²èàÔÜºðÆ Þðæ²ÜàôØ Ð²ÚÎ²Î²Ü ¸ºÔ²¶àðÌ²Î²Ü ²ðî²¸ð²ÜøÆ ÀÜÎ²ÈØ²Ü ºì ìºð²ԲºðØàôÜøÆ ÞàôÎ²Ú²Î²Ü Ðºî²¼àîàôÂÚàôÜ   ì²ðø²¶ÆÌ / ¹»Õ³ïÝ»ñÇ Ý»ñÏ³Û³óáõóÇãÝ»ñ</vt:lpstr>
      <vt:lpstr>Slide 52</vt:lpstr>
      <vt:lpstr>Slide 53</vt:lpstr>
      <vt:lpstr>Ò»ñ ë»Õ³ÝÝ»ñÇ Ï³ñáÕ »ù ·ïÝ»É ëáõÛÝ Ñ»ï³½áïáõÃÛ³Ý ³ñ¹ÛáõÝùÝ»ñÇ ÑÇÙ³Ý íñ³ Ùß³Ïí³Í ³é³ç³ñÏáõÃÛáõÝÝ»ñÇ փ³Ã»Ã </vt:lpstr>
    </vt:vector>
  </TitlesOfParts>
  <Company>FraVer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êä²èàÔÜºðÆ Þðæ²ÜàôØ Ð²ÚÎ²Î²Ü ¸ºÔ²¶àðÌ²Î²Ü ²ðî²¸ð²ÜøÆ ÀÜÎ²ÈØ²Ü ºì ìºð²´ºðØàôÜøÆ ÞàôÎ²Ú²Î²Ü Ðºî²¼àîàôÂÚàôÜ</dc:title>
  <dc:creator>V.Aghbalyan</dc:creator>
  <cp:lastModifiedBy>Vardan Aghbalyan</cp:lastModifiedBy>
  <cp:revision>248</cp:revision>
  <dcterms:created xsi:type="dcterms:W3CDTF">2008-09-03T07:32:44Z</dcterms:created>
  <dcterms:modified xsi:type="dcterms:W3CDTF">2008-10-13T05:39:42Z</dcterms:modified>
</cp:coreProperties>
</file>