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charts/chart31.xml" ContentType="application/vnd.openxmlformats-officedocument.drawingml.chart+xml"/>
  <Override PartName="/ppt/diagrams/data6.xml" ContentType="application/vnd.openxmlformats-officedocument.drawingml.diagramData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12" r:id="rId3"/>
    <p:sldId id="313" r:id="rId4"/>
    <p:sldId id="260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8" r:id="rId25"/>
    <p:sldId id="341" r:id="rId26"/>
    <p:sldId id="342" r:id="rId27"/>
    <p:sldId id="335" r:id="rId28"/>
    <p:sldId id="336" r:id="rId29"/>
    <p:sldId id="337" r:id="rId30"/>
    <p:sldId id="31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B0C0C3"/>
    <a:srgbClr val="CFD8D9"/>
    <a:srgbClr val="CCECFF"/>
    <a:srgbClr val="777777"/>
    <a:srgbClr val="0066FF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ctr"/>
            <c:showVal val="1"/>
            <c:showCatName val="1"/>
            <c:separator> </c:separator>
            <c:showLeaderLines val="1"/>
          </c:dLbls>
          <c:cat>
            <c:strRef>
              <c:f>Sheet1!$A$2:$A$3</c:f>
              <c:strCache>
                <c:ptCount val="2"/>
                <c:pt idx="0">
                  <c:v>Արական</c:v>
                </c:pt>
                <c:pt idx="1">
                  <c:v>Իգական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0.31000000000000044</c:v>
                </c:pt>
                <c:pt idx="1">
                  <c:v>0.69000000000000128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3.3000000000000002E-2</c:v>
                </c:pt>
              </c:numCache>
            </c:numRef>
          </c:val>
        </c:ser>
        <c:axId val="45298816"/>
        <c:axId val="45300352"/>
      </c:barChart>
      <c:catAx>
        <c:axId val="4529881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300352"/>
        <c:crosses val="autoZero"/>
        <c:auto val="1"/>
        <c:lblAlgn val="ctr"/>
        <c:lblOffset val="100"/>
      </c:catAx>
      <c:valAx>
        <c:axId val="45300352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298816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4.9000000000000064E-2</c:v>
                </c:pt>
              </c:numCache>
            </c:numRef>
          </c:val>
        </c:ser>
        <c:axId val="45364352"/>
        <c:axId val="45365888"/>
      </c:barChart>
      <c:catAx>
        <c:axId val="4536435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365888"/>
        <c:crosses val="autoZero"/>
        <c:auto val="1"/>
        <c:lblAlgn val="ctr"/>
        <c:lblOffset val="100"/>
      </c:catAx>
      <c:valAx>
        <c:axId val="4536588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36435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0.41000000000000031</c:v>
                </c:pt>
              </c:numCache>
            </c:numRef>
          </c:val>
        </c:ser>
        <c:axId val="45471616"/>
        <c:axId val="45473152"/>
      </c:barChart>
      <c:catAx>
        <c:axId val="4547161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473152"/>
        <c:crosses val="autoZero"/>
        <c:auto val="1"/>
        <c:lblAlgn val="ctr"/>
        <c:lblOffset val="100"/>
      </c:catAx>
      <c:valAx>
        <c:axId val="45473152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471616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1.9000000000000024E-2</c:v>
                </c:pt>
              </c:numCache>
            </c:numRef>
          </c:val>
        </c:ser>
        <c:axId val="45522944"/>
        <c:axId val="45524480"/>
      </c:barChart>
      <c:catAx>
        <c:axId val="45522944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524480"/>
        <c:crosses val="autoZero"/>
        <c:auto val="1"/>
        <c:lblAlgn val="ctr"/>
        <c:lblOffset val="100"/>
      </c:catAx>
      <c:valAx>
        <c:axId val="45524480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522944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1.4999999999999998E-2</c:v>
                </c:pt>
              </c:numCache>
            </c:numRef>
          </c:val>
        </c:ser>
        <c:axId val="45646592"/>
        <c:axId val="45648128"/>
      </c:barChart>
      <c:catAx>
        <c:axId val="4564659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648128"/>
        <c:crosses val="autoZero"/>
        <c:auto val="1"/>
        <c:lblAlgn val="ctr"/>
        <c:lblOffset val="100"/>
      </c:catAx>
      <c:valAx>
        <c:axId val="4564812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64659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0.43000000000000038</c:v>
                </c:pt>
              </c:numCache>
            </c:numRef>
          </c:val>
        </c:ser>
        <c:axId val="45384832"/>
        <c:axId val="45386368"/>
      </c:barChart>
      <c:catAx>
        <c:axId val="4538483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386368"/>
        <c:crosses val="autoZero"/>
        <c:auto val="1"/>
        <c:lblAlgn val="ctr"/>
        <c:lblOffset val="100"/>
      </c:catAx>
      <c:valAx>
        <c:axId val="4538636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38483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</c:ser>
        <c:axId val="45573632"/>
        <c:axId val="45575168"/>
      </c:barChart>
      <c:catAx>
        <c:axId val="4557363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575168"/>
        <c:crosses val="autoZero"/>
        <c:auto val="1"/>
        <c:lblAlgn val="ctr"/>
        <c:lblOffset val="100"/>
      </c:catAx>
      <c:valAx>
        <c:axId val="4557516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57363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0.81</c:v>
                </c:pt>
              </c:numCache>
            </c:numRef>
          </c:val>
        </c:ser>
        <c:axId val="45740032"/>
        <c:axId val="45741568"/>
      </c:barChart>
      <c:catAx>
        <c:axId val="4574003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741568"/>
        <c:crosses val="autoZero"/>
        <c:auto val="1"/>
        <c:lblAlgn val="ctr"/>
        <c:lblOffset val="100"/>
      </c:catAx>
      <c:valAx>
        <c:axId val="45741568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45740032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0.27</c:v>
                </c:pt>
              </c:numCache>
            </c:numRef>
          </c:val>
        </c:ser>
        <c:axId val="44611840"/>
        <c:axId val="44617728"/>
      </c:barChart>
      <c:catAx>
        <c:axId val="44611840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4617728"/>
        <c:crosses val="autoZero"/>
        <c:auto val="1"/>
        <c:lblAlgn val="ctr"/>
        <c:lblOffset val="100"/>
      </c:catAx>
      <c:valAx>
        <c:axId val="44617728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44611840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0.82000000000000062</c:v>
                </c:pt>
              </c:numCache>
            </c:numRef>
          </c:val>
        </c:ser>
        <c:axId val="43760640"/>
        <c:axId val="44073728"/>
      </c:barChart>
      <c:catAx>
        <c:axId val="43760640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4073728"/>
        <c:crosses val="autoZero"/>
        <c:auto val="1"/>
        <c:lblAlgn val="ctr"/>
        <c:lblOffset val="100"/>
      </c:catAx>
      <c:valAx>
        <c:axId val="44073728"/>
        <c:scaling>
          <c:orientation val="minMax"/>
          <c:max val="1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3760640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տարիքի</c:v>
                </c:pt>
              </c:strCache>
            </c:strRef>
          </c:tx>
          <c:dLbls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ctr"/>
            <c:showVal val="1"/>
            <c:showCatName val="1"/>
            <c:separator> </c:separator>
            <c:showLeaderLines val="1"/>
          </c:dLbls>
          <c:cat>
            <c:strRef>
              <c:f>Sheet1!$A$2:$A$5</c:f>
              <c:strCache>
                <c:ptCount val="4"/>
                <c:pt idx="0">
                  <c:v>16-25 տ</c:v>
                </c:pt>
                <c:pt idx="1">
                  <c:v>26-40 տ</c:v>
                </c:pt>
                <c:pt idx="2">
                  <c:v>41-62 տ</c:v>
                </c:pt>
                <c:pt idx="3">
                  <c:v>&gt; 62 տ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0.16</c:v>
                </c:pt>
                <c:pt idx="1">
                  <c:v>0.26</c:v>
                </c:pt>
                <c:pt idx="2">
                  <c:v>0.41000000000000031</c:v>
                </c:pt>
                <c:pt idx="3">
                  <c:v>0.17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0.72000000000000064</c:v>
                </c:pt>
              </c:numCache>
            </c:numRef>
          </c:val>
        </c:ser>
        <c:axId val="44620416"/>
        <c:axId val="45393408"/>
      </c:barChart>
      <c:catAx>
        <c:axId val="4462041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393408"/>
        <c:crosses val="autoZero"/>
        <c:auto val="1"/>
        <c:lblAlgn val="ctr"/>
        <c:lblOffset val="100"/>
      </c:catAx>
      <c:valAx>
        <c:axId val="45393408"/>
        <c:scaling>
          <c:orientation val="minMax"/>
          <c:max val="1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4620416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</c:ser>
        <c:axId val="45779200"/>
        <c:axId val="45961600"/>
      </c:barChart>
      <c:catAx>
        <c:axId val="45779200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961600"/>
        <c:crosses val="autoZero"/>
        <c:auto val="1"/>
        <c:lblAlgn val="ctr"/>
        <c:lblOffset val="100"/>
      </c:catAx>
      <c:valAx>
        <c:axId val="45961600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45779200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0.36000000000000032</c:v>
                </c:pt>
              </c:numCache>
            </c:numRef>
          </c:val>
        </c:ser>
        <c:axId val="47067136"/>
        <c:axId val="47068672"/>
      </c:barChart>
      <c:catAx>
        <c:axId val="4706713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068672"/>
        <c:crosses val="autoZero"/>
        <c:auto val="1"/>
        <c:lblAlgn val="ctr"/>
        <c:lblOffset val="100"/>
      </c:catAx>
      <c:valAx>
        <c:axId val="47068672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067136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</c:v>
                </c:pt>
              </c:numCache>
            </c:numRef>
          </c:val>
        </c:ser>
        <c:axId val="47166208"/>
        <c:axId val="47167744"/>
      </c:barChart>
      <c:catAx>
        <c:axId val="4716620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167744"/>
        <c:crosses val="autoZero"/>
        <c:auto val="1"/>
        <c:lblAlgn val="ctr"/>
        <c:lblOffset val="100"/>
      </c:catAx>
      <c:valAx>
        <c:axId val="47167744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166208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axId val="47261952"/>
        <c:axId val="47267840"/>
      </c:barChart>
      <c:catAx>
        <c:axId val="4726195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267840"/>
        <c:crosses val="autoZero"/>
        <c:auto val="1"/>
        <c:lblAlgn val="ctr"/>
        <c:lblOffset val="100"/>
      </c:catAx>
      <c:valAx>
        <c:axId val="47267840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26195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0.12000000000000002</c:v>
                </c:pt>
              </c:numCache>
            </c:numRef>
          </c:val>
        </c:ser>
        <c:axId val="47399296"/>
        <c:axId val="47400832"/>
      </c:barChart>
      <c:catAx>
        <c:axId val="4739929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400832"/>
        <c:crosses val="autoZero"/>
        <c:auto val="1"/>
        <c:lblAlgn val="ctr"/>
        <c:lblOffset val="100"/>
      </c:catAx>
      <c:valAx>
        <c:axId val="47400832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399296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4.0000000000000022E-2</c:v>
                </c:pt>
              </c:numCache>
            </c:numRef>
          </c:val>
        </c:ser>
        <c:axId val="47441024"/>
        <c:axId val="47442560"/>
      </c:barChart>
      <c:catAx>
        <c:axId val="47441024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442560"/>
        <c:crosses val="autoZero"/>
        <c:auto val="1"/>
        <c:lblAlgn val="ctr"/>
        <c:lblOffset val="100"/>
      </c:catAx>
      <c:valAx>
        <c:axId val="47442560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441024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6.0000000000000032E-2</c:v>
                </c:pt>
              </c:numCache>
            </c:numRef>
          </c:val>
        </c:ser>
        <c:axId val="47549824"/>
        <c:axId val="47559808"/>
      </c:barChart>
      <c:catAx>
        <c:axId val="47549824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559808"/>
        <c:crosses val="autoZero"/>
        <c:auto val="1"/>
        <c:lblAlgn val="ctr"/>
        <c:lblOffset val="100"/>
      </c:catAx>
      <c:valAx>
        <c:axId val="4755980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549824"/>
        <c:crosses val="autoZero"/>
        <c:crossBetween val="between"/>
        <c:majorUnit val="0.15000000000000019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4.0000000000000022E-2</c:v>
                </c:pt>
              </c:numCache>
            </c:numRef>
          </c:val>
        </c:ser>
        <c:axId val="47601152"/>
        <c:axId val="47602688"/>
      </c:barChart>
      <c:catAx>
        <c:axId val="4760115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602688"/>
        <c:crosses val="autoZero"/>
        <c:auto val="1"/>
        <c:lblAlgn val="ctr"/>
        <c:lblOffset val="100"/>
      </c:catAx>
      <c:valAx>
        <c:axId val="4760268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7601152"/>
        <c:crosses val="autoZero"/>
        <c:crossBetween val="between"/>
        <c:majorUnit val="0.15000000000000019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dPt>
            <c:idx val="5"/>
            <c:spPr>
              <a:solidFill>
                <a:schemeClr val="accent2"/>
              </a:solidFill>
              <a:ln>
                <a:prstDash val="dash"/>
              </a:ln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Sheet1!$A$2:$A$7</c:f>
              <c:strCache>
                <c:ptCount val="6"/>
                <c:pt idx="0">
                  <c:v>Կողմ են</c:v>
                </c:pt>
                <c:pt idx="1">
                  <c:v>Անտարբեր են</c:v>
                </c:pt>
                <c:pt idx="2">
                  <c:v>Դեմ են</c:v>
                </c:pt>
                <c:pt idx="3">
                  <c:v>Դժվարացել են պատասխանել</c:v>
                </c:pt>
                <c:pt idx="4">
                  <c:v>. . . </c:v>
                </c:pt>
                <c:pt idx="5">
                  <c:v>Անտեղյակ մարդիկ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</c:v>
                </c:pt>
                <c:pt idx="1">
                  <c:v>0.05</c:v>
                </c:pt>
                <c:pt idx="2">
                  <c:v>0.15000000000000016</c:v>
                </c:pt>
                <c:pt idx="3">
                  <c:v>4.0000000000000022E-2</c:v>
                </c:pt>
                <c:pt idx="5">
                  <c:v>0.60000000000000064</c:v>
                </c:pt>
              </c:numCache>
            </c:numRef>
          </c:val>
        </c:ser>
        <c:axId val="47662208"/>
        <c:axId val="47663744"/>
      </c:barChart>
      <c:catAx>
        <c:axId val="47662208"/>
        <c:scaling>
          <c:orientation val="minMax"/>
        </c:scaling>
        <c:axPos val="b"/>
        <c:tickLblPos val="nextTo"/>
        <c:txPr>
          <a:bodyPr/>
          <a:lstStyle/>
          <a:p>
            <a:pPr>
              <a:defRPr sz="1300" b="1"/>
            </a:pPr>
            <a:endParaRPr lang="en-US"/>
          </a:p>
        </c:txPr>
        <c:crossAx val="47663744"/>
        <c:crosses val="autoZero"/>
        <c:auto val="1"/>
        <c:lblAlgn val="ctr"/>
        <c:lblOffset val="100"/>
      </c:catAx>
      <c:valAx>
        <c:axId val="47663744"/>
        <c:scaling>
          <c:orientation val="minMax"/>
        </c:scaling>
        <c:axPos val="l"/>
        <c:majorGridlines/>
        <c:numFmt formatCode="0%" sourceLinked="1"/>
        <c:tickLblPos val="nextTo"/>
        <c:crossAx val="47662208"/>
        <c:crosses val="autoZero"/>
        <c:crossBetween val="between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prstClr val="white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Sheet1!$A$2:$A$9</c:f>
              <c:strCache>
                <c:ptCount val="8"/>
                <c:pt idx="0">
                  <c:v>Կրթություն չունեն</c:v>
                </c:pt>
                <c:pt idx="1">
                  <c:v>Տարրական</c:v>
                </c:pt>
                <c:pt idx="2">
                  <c:v>Թերի միջնակարգ</c:v>
                </c:pt>
                <c:pt idx="3">
                  <c:v>Միջնակարգ</c:v>
                </c:pt>
                <c:pt idx="4">
                  <c:v>Միջնակարգ տեխնիկական</c:v>
                </c:pt>
                <c:pt idx="5">
                  <c:v>Թերի բարձրագույն</c:v>
                </c:pt>
                <c:pt idx="6">
                  <c:v>Բարձրագույն</c:v>
                </c:pt>
                <c:pt idx="7">
                  <c:v>Հետբուհական գիտական աստիճան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2.0161290322580645E-3</c:v>
                </c:pt>
                <c:pt idx="1">
                  <c:v>4.0322580645161393E-3</c:v>
                </c:pt>
                <c:pt idx="2">
                  <c:v>5.9475806451612906E-2</c:v>
                </c:pt>
                <c:pt idx="3">
                  <c:v>0.30342741935483958</c:v>
                </c:pt>
                <c:pt idx="4">
                  <c:v>0.23689516129032284</c:v>
                </c:pt>
                <c:pt idx="5">
                  <c:v>5.0403225806451707E-2</c:v>
                </c:pt>
                <c:pt idx="6">
                  <c:v>0.33568548387096869</c:v>
                </c:pt>
                <c:pt idx="7">
                  <c:v>8.0645161290322735E-3</c:v>
                </c:pt>
              </c:numCache>
            </c:numRef>
          </c:val>
        </c:ser>
        <c:gapWidth val="40"/>
        <c:axId val="245564160"/>
        <c:axId val="245565696"/>
      </c:barChart>
      <c:catAx>
        <c:axId val="245564160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45565696"/>
        <c:crosses val="autoZero"/>
        <c:auto val="1"/>
        <c:lblAlgn val="ctr"/>
        <c:lblOffset val="100"/>
      </c:catAx>
      <c:valAx>
        <c:axId val="245565696"/>
        <c:scaling>
          <c:orientation val="minMax"/>
        </c:scaling>
        <c:axPos val="b"/>
        <c:majorGridlines/>
        <c:numFmt formatCode="0%" sourceLinked="1"/>
        <c:tickLblPos val="nextTo"/>
        <c:crossAx val="245564160"/>
        <c:crosses val="autoZero"/>
        <c:crossBetween val="between"/>
      </c:valAx>
    </c:plotArea>
    <c:plotVisOnly val="1"/>
  </c:chart>
  <c:txPr>
    <a:bodyPr/>
    <a:lstStyle/>
    <a:p>
      <a:pPr>
        <a:defRPr sz="1300">
          <a:latin typeface="Arial AMU" pitchFamily="34" charset="0"/>
        </a:defRPr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0.56000000000000005</c:v>
                </c:pt>
              </c:numCache>
            </c:numRef>
          </c:val>
        </c:ser>
        <c:axId val="254872960"/>
        <c:axId val="254874752"/>
      </c:barChart>
      <c:catAx>
        <c:axId val="254872960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4874752"/>
        <c:crosses val="autoZero"/>
        <c:auto val="1"/>
        <c:lblAlgn val="ctr"/>
        <c:lblOffset val="100"/>
      </c:catAx>
      <c:valAx>
        <c:axId val="254874752"/>
        <c:scaling>
          <c:orientation val="minMax"/>
          <c:max val="0.60000000000000064"/>
          <c:min val="0"/>
        </c:scaling>
        <c:axPos val="b"/>
        <c:majorGridlines/>
        <c:numFmt formatCode="0%" sourceLinked="1"/>
        <c:tickLblPos val="nextTo"/>
        <c:crossAx val="254872960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0.3900000000000004</c:v>
                </c:pt>
              </c:numCache>
            </c:numRef>
          </c:val>
        </c:ser>
        <c:axId val="254903808"/>
        <c:axId val="254905344"/>
      </c:barChart>
      <c:catAx>
        <c:axId val="25490380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4905344"/>
        <c:crosses val="autoZero"/>
        <c:auto val="1"/>
        <c:lblAlgn val="ctr"/>
        <c:lblOffset val="100"/>
      </c:catAx>
      <c:valAx>
        <c:axId val="254905344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254903808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</c:ser>
        <c:axId val="47828352"/>
        <c:axId val="47830144"/>
      </c:barChart>
      <c:catAx>
        <c:axId val="47828352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7830144"/>
        <c:crosses val="autoZero"/>
        <c:auto val="1"/>
        <c:lblAlgn val="ctr"/>
        <c:lblOffset val="100"/>
      </c:catAx>
      <c:valAx>
        <c:axId val="47830144"/>
        <c:scaling>
          <c:orientation val="minMax"/>
          <c:max val="0.60000000000000064"/>
          <c:min val="0"/>
        </c:scaling>
        <c:axPos val="b"/>
        <c:majorGridlines/>
        <c:numFmt formatCode="0%" sourceLinked="1"/>
        <c:tickLblPos val="nextTo"/>
        <c:crossAx val="47828352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axId val="254985728"/>
        <c:axId val="254987264"/>
      </c:barChart>
      <c:catAx>
        <c:axId val="25498572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4987264"/>
        <c:crosses val="autoZero"/>
        <c:auto val="1"/>
        <c:lblAlgn val="ctr"/>
        <c:lblOffset val="100"/>
      </c:catAx>
      <c:valAx>
        <c:axId val="254987264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254985728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0.34</c:v>
                </c:pt>
              </c:numCache>
            </c:numRef>
          </c:val>
        </c:ser>
        <c:axId val="255008128"/>
        <c:axId val="255067264"/>
      </c:barChart>
      <c:catAx>
        <c:axId val="25500812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067264"/>
        <c:crosses val="autoZero"/>
        <c:auto val="1"/>
        <c:lblAlgn val="ctr"/>
        <c:lblOffset val="100"/>
      </c:catAx>
      <c:valAx>
        <c:axId val="255067264"/>
        <c:scaling>
          <c:orientation val="minMax"/>
          <c:max val="1"/>
          <c:min val="0"/>
        </c:scaling>
        <c:axPos val="b"/>
        <c:majorGridlines/>
        <c:numFmt formatCode="0%" sourceLinked="1"/>
        <c:tickLblPos val="nextTo"/>
        <c:crossAx val="255008128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0.67000000000000093</c:v>
                </c:pt>
              </c:numCache>
            </c:numRef>
          </c:val>
        </c:ser>
        <c:axId val="255129088"/>
        <c:axId val="255130624"/>
      </c:barChart>
      <c:catAx>
        <c:axId val="25512908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130624"/>
        <c:crosses val="autoZero"/>
        <c:auto val="1"/>
        <c:lblAlgn val="ctr"/>
        <c:lblOffset val="100"/>
      </c:catAx>
      <c:valAx>
        <c:axId val="255130624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255129088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Մտահոգություն չունեն</c:v>
                </c:pt>
                <c:pt idx="1">
                  <c:v>Աշխատանք չունեն, որպեսզի գումար կուտակեն</c:v>
                </c:pt>
                <c:pt idx="2">
                  <c:v>Գումար ավելի քիչ կկուտակվի, քան պետք է բարձր թոշակի համար</c:v>
                </c:pt>
                <c:pt idx="3">
                  <c:v>Պետությունը վստահելի չէ, մտահոգ են գումարների ապահովությամբ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3.0000000000000002E-2</c:v>
                </c:pt>
                <c:pt idx="1">
                  <c:v>4.0000000000000022E-2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axId val="255283968"/>
        <c:axId val="255285504"/>
      </c:barChart>
      <c:catAx>
        <c:axId val="255283968"/>
        <c:scaling>
          <c:orientation val="minMax"/>
        </c:scaling>
        <c:axPos val="l"/>
        <c:tickLblPos val="nextTo"/>
        <c:crossAx val="255285504"/>
        <c:crosses val="autoZero"/>
        <c:auto val="1"/>
        <c:lblAlgn val="ctr"/>
        <c:lblOffset val="100"/>
      </c:catAx>
      <c:valAx>
        <c:axId val="25528550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55283968"/>
        <c:crosses val="autoZero"/>
        <c:crossBetween val="between"/>
        <c:majorUnit val="3.0000000000000002E-2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Ռադիո</c:v>
                </c:pt>
                <c:pt idx="1">
                  <c:v>Ինտերնետ</c:v>
                </c:pt>
                <c:pt idx="2">
                  <c:v>Ծանոթներ</c:v>
                </c:pt>
                <c:pt idx="3">
                  <c:v>Թերթեր, ամսագրեր</c:v>
                </c:pt>
                <c:pt idx="4">
                  <c:v>Հեռուստատեսություն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8.0000000000000043E-2</c:v>
                </c:pt>
                <c:pt idx="1">
                  <c:v>0.14000000000000001</c:v>
                </c:pt>
                <c:pt idx="2">
                  <c:v>0.19</c:v>
                </c:pt>
                <c:pt idx="3">
                  <c:v>0.21000000000000016</c:v>
                </c:pt>
                <c:pt idx="4">
                  <c:v>0.93</c:v>
                </c:pt>
              </c:numCache>
            </c:numRef>
          </c:val>
        </c:ser>
        <c:gapWidth val="40"/>
        <c:axId val="255865216"/>
        <c:axId val="255866752"/>
      </c:barChart>
      <c:catAx>
        <c:axId val="255865216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5866752"/>
        <c:crosses val="autoZero"/>
        <c:auto val="1"/>
        <c:lblAlgn val="ctr"/>
        <c:lblOffset val="100"/>
      </c:catAx>
      <c:valAx>
        <c:axId val="255866752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865216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Գովազդ. վահանակներ</c:v>
                </c:pt>
                <c:pt idx="1">
                  <c:v>Ինտերնետ</c:v>
                </c:pt>
                <c:pt idx="2">
                  <c:v>Ծանոթներ</c:v>
                </c:pt>
                <c:pt idx="3">
                  <c:v>Թերթեր, ամսագրեր</c:v>
                </c:pt>
                <c:pt idx="4">
                  <c:v>Հեռուստատեսություն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0.11</c:v>
                </c:pt>
                <c:pt idx="1">
                  <c:v>0.13</c:v>
                </c:pt>
                <c:pt idx="2">
                  <c:v>0.17</c:v>
                </c:pt>
                <c:pt idx="3">
                  <c:v>0.19</c:v>
                </c:pt>
                <c:pt idx="4">
                  <c:v>0.92</c:v>
                </c:pt>
              </c:numCache>
            </c:numRef>
          </c:val>
        </c:ser>
        <c:gapWidth val="40"/>
        <c:axId val="255796352"/>
        <c:axId val="255797888"/>
      </c:barChart>
      <c:catAx>
        <c:axId val="25579635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5797888"/>
        <c:crosses val="autoZero"/>
        <c:auto val="1"/>
        <c:lblAlgn val="ctr"/>
        <c:lblOffset val="100"/>
      </c:catAx>
      <c:valAx>
        <c:axId val="255797888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796352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Ռադիո</c:v>
                </c:pt>
                <c:pt idx="1">
                  <c:v>Ինտերնետ</c:v>
                </c:pt>
                <c:pt idx="2">
                  <c:v>Ծանոթներ</c:v>
                </c:pt>
                <c:pt idx="3">
                  <c:v>Թերթեր, ամսագրեր</c:v>
                </c:pt>
                <c:pt idx="4">
                  <c:v>Հեռուստատեսություն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0.19</c:v>
                </c:pt>
                <c:pt idx="4">
                  <c:v>0.92</c:v>
                </c:pt>
              </c:numCache>
            </c:numRef>
          </c:val>
        </c:ser>
        <c:gapWidth val="40"/>
        <c:axId val="255844352"/>
        <c:axId val="255845888"/>
      </c:barChart>
      <c:catAx>
        <c:axId val="25584435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5845888"/>
        <c:crosses val="autoZero"/>
        <c:auto val="1"/>
        <c:lblAlgn val="ctr"/>
        <c:lblOffset val="100"/>
      </c:catAx>
      <c:valAx>
        <c:axId val="255845888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844352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սեռի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Sheet1!$A$2:$A$5</c:f>
              <c:strCache>
                <c:ptCount val="4"/>
                <c:pt idx="0">
                  <c:v>Աշխատողներ</c:v>
                </c:pt>
                <c:pt idx="1">
                  <c:v>Աշխատանք չունեցողներ</c:v>
                </c:pt>
                <c:pt idx="2">
                  <c:v>Թոշակառուներ</c:v>
                </c:pt>
                <c:pt idx="3">
                  <c:v>Ուսանողներ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0.28000000000000008</c:v>
                </c:pt>
                <c:pt idx="1">
                  <c:v>0.49000000000000032</c:v>
                </c:pt>
                <c:pt idx="2">
                  <c:v>0.19</c:v>
                </c:pt>
                <c:pt idx="3">
                  <c:v>4.0000000000000022E-2</c:v>
                </c:pt>
              </c:numCache>
            </c:numRef>
          </c:val>
        </c:ser>
        <c:gapWidth val="100"/>
        <c:axId val="245669248"/>
        <c:axId val="245667712"/>
      </c:barChart>
      <c:valAx>
        <c:axId val="245667712"/>
        <c:scaling>
          <c:orientation val="minMax"/>
        </c:scaling>
        <c:axPos val="b"/>
        <c:majorGridlines/>
        <c:numFmt formatCode="0%" sourceLinked="1"/>
        <c:tickLblPos val="nextTo"/>
        <c:crossAx val="245669248"/>
        <c:crosses val="autoZero"/>
        <c:crossBetween val="between"/>
      </c:valAx>
      <c:catAx>
        <c:axId val="245669248"/>
        <c:scaling>
          <c:orientation val="minMax"/>
        </c:scaling>
        <c:axPos val="l"/>
        <c:tickLblPos val="nextTo"/>
        <c:crossAx val="245667712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3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Գովազդ. վահանակներ</c:v>
                </c:pt>
                <c:pt idx="1">
                  <c:v>Ինտերնետ</c:v>
                </c:pt>
                <c:pt idx="2">
                  <c:v>Ծանոթներ</c:v>
                </c:pt>
                <c:pt idx="3">
                  <c:v>Թերթեր, ամսագրեր</c:v>
                </c:pt>
                <c:pt idx="4">
                  <c:v>Հեռուստատեսություն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0.19</c:v>
                </c:pt>
                <c:pt idx="4">
                  <c:v>0.92</c:v>
                </c:pt>
              </c:numCache>
            </c:numRef>
          </c:val>
        </c:ser>
        <c:gapWidth val="40"/>
        <c:axId val="255980288"/>
        <c:axId val="255981824"/>
      </c:barChart>
      <c:catAx>
        <c:axId val="255980288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55981824"/>
        <c:crosses val="autoZero"/>
        <c:auto val="1"/>
        <c:lblAlgn val="ctr"/>
        <c:lblOffset val="100"/>
      </c:catAx>
      <c:valAx>
        <c:axId val="25598182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5980288"/>
        <c:crosses val="autoZero"/>
        <c:crossBetween val="between"/>
        <c:majorUnit val="0.25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>
        <c:manualLayout>
          <c:layoutTarget val="inner"/>
          <c:xMode val="edge"/>
          <c:yMode val="edge"/>
          <c:x val="0.4809888694468753"/>
          <c:y val="3.031347211420957E-2"/>
          <c:w val="0.48053501992806447"/>
          <c:h val="0.86183956990889954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Sheet1!$A$2:$A$11</c:f>
              <c:strCache>
                <c:ptCount val="10"/>
                <c:pt idx="0">
                  <c:v>Դժվարացել են պատասխանել</c:v>
                </c:pt>
                <c:pt idx="1">
                  <c:v>Ինտերնետ</c:v>
                </c:pt>
                <c:pt idx="2">
                  <c:v>Ռեպորտաժներ լուրերի թողարկման ժամանակ</c:v>
                </c:pt>
                <c:pt idx="3">
                  <c:v>Տպագիր նյութեր</c:v>
                </c:pt>
                <c:pt idx="4">
                  <c:v>Տեղեկատվական ֆիլմեր</c:v>
                </c:pt>
                <c:pt idx="5">
                  <c:v>Հեռուստա-ռադիոգովազդ</c:v>
                </c:pt>
                <c:pt idx="6">
                  <c:v>Իրենց ոչինչ չի հետաքրքրում</c:v>
                </c:pt>
                <c:pt idx="7">
                  <c:v>Կրթական ծրագրեր</c:v>
                </c:pt>
                <c:pt idx="8">
                  <c:v>Հարցազրույցներ</c:v>
                </c:pt>
                <c:pt idx="9">
                  <c:v>Բանավեճեր եւ թոք շոուներ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1.9153225806451613E-2</c:v>
                </c:pt>
                <c:pt idx="1">
                  <c:v>1.0080645161290319E-2</c:v>
                </c:pt>
                <c:pt idx="2">
                  <c:v>3.7298387096774237E-2</c:v>
                </c:pt>
                <c:pt idx="3">
                  <c:v>4.0322580645161338E-2</c:v>
                </c:pt>
                <c:pt idx="4">
                  <c:v>5.5443548387096767E-2</c:v>
                </c:pt>
                <c:pt idx="5">
                  <c:v>6.4516129032258132E-2</c:v>
                </c:pt>
                <c:pt idx="6">
                  <c:v>7.8629032258064516E-2</c:v>
                </c:pt>
                <c:pt idx="7">
                  <c:v>0.10383064516129047</c:v>
                </c:pt>
                <c:pt idx="8">
                  <c:v>0.41733870967741987</c:v>
                </c:pt>
                <c:pt idx="9">
                  <c:v>0.5120967741935486</c:v>
                </c:pt>
              </c:numCache>
            </c:numRef>
          </c:val>
        </c:ser>
        <c:gapWidth val="50"/>
        <c:axId val="256044032"/>
        <c:axId val="256049920"/>
      </c:barChart>
      <c:catAx>
        <c:axId val="256044032"/>
        <c:scaling>
          <c:orientation val="minMax"/>
        </c:scaling>
        <c:axPos val="l"/>
        <c:tickLblPos val="nextTo"/>
        <c:txPr>
          <a:bodyPr/>
          <a:lstStyle/>
          <a:p>
            <a:pPr>
              <a:defRPr sz="1300" b="0"/>
            </a:pPr>
            <a:endParaRPr lang="en-US"/>
          </a:p>
        </c:txPr>
        <c:crossAx val="256049920"/>
        <c:crosses val="autoZero"/>
        <c:auto val="1"/>
        <c:lblAlgn val="ctr"/>
        <c:lblOffset val="100"/>
      </c:catAx>
      <c:valAx>
        <c:axId val="256049920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256044032"/>
        <c:crosses val="autoZero"/>
        <c:crossBetween val="between"/>
        <c:majorUnit val="0.15000000000000016"/>
      </c:val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>
        <c:manualLayout>
          <c:layoutTarget val="inner"/>
          <c:xMode val="edge"/>
          <c:yMode val="edge"/>
          <c:x val="0.36026696191648544"/>
          <c:y val="5.0925925925925923E-2"/>
          <c:w val="0.56139047819336862"/>
          <c:h val="0.7678937007874016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Հարցվածներն ըստ տարիքի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Երեւան</c:v>
                </c:pt>
                <c:pt idx="1">
                  <c:v>Մարզերի քաղաքներ</c:v>
                </c:pt>
                <c:pt idx="2">
                  <c:v>Գյուղեր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0.34</c:v>
                </c:pt>
                <c:pt idx="1">
                  <c:v>0.30000000000000032</c:v>
                </c:pt>
                <c:pt idx="2">
                  <c:v>0.36000000000000032</c:v>
                </c:pt>
              </c:numCache>
            </c:numRef>
          </c:val>
        </c:ser>
        <c:gapWidth val="100"/>
        <c:axId val="245694464"/>
        <c:axId val="241883392"/>
      </c:barChart>
      <c:valAx>
        <c:axId val="241883392"/>
        <c:scaling>
          <c:orientation val="minMax"/>
          <c:max val="0.60000000000000064"/>
          <c:min val="0"/>
        </c:scaling>
        <c:axPos val="b"/>
        <c:majorGridlines/>
        <c:numFmt formatCode="0%" sourceLinked="1"/>
        <c:tickLblPos val="nextTo"/>
        <c:crossAx val="245694464"/>
        <c:crosses val="autoZero"/>
        <c:crossBetween val="between"/>
        <c:majorUnit val="0.2"/>
      </c:valAx>
      <c:catAx>
        <c:axId val="245694464"/>
        <c:scaling>
          <c:orientation val="minMax"/>
        </c:scaling>
        <c:axPos val="l"/>
        <c:tickLblPos val="nextTo"/>
        <c:crossAx val="241883392"/>
        <c:crosses val="autoZero"/>
        <c:auto val="1"/>
        <c:lblAlgn val="ctr"/>
        <c:lblOffset val="100"/>
      </c:catAx>
    </c:plotArea>
    <c:plotVisOnly val="1"/>
  </c:chart>
  <c:txPr>
    <a:bodyPr/>
    <a:lstStyle/>
    <a:p>
      <a:pPr>
        <a:defRPr sz="1400">
          <a:latin typeface="Arial AMU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</c:ser>
        <c:axId val="44726144"/>
        <c:axId val="44727680"/>
      </c:barChart>
      <c:catAx>
        <c:axId val="44726144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4727680"/>
        <c:crosses val="autoZero"/>
        <c:auto val="1"/>
        <c:lblAlgn val="ctr"/>
        <c:lblOffset val="100"/>
      </c:catAx>
      <c:valAx>
        <c:axId val="44727680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4726144"/>
        <c:crosses val="autoZero"/>
        <c:crossBetween val="between"/>
        <c:majorUnit val="0.15000000000000022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0.27</c:v>
                </c:pt>
              </c:numCache>
            </c:numRef>
          </c:val>
        </c:ser>
        <c:axId val="45017728"/>
        <c:axId val="45023616"/>
      </c:barChart>
      <c:catAx>
        <c:axId val="45017728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023616"/>
        <c:crosses val="autoZero"/>
        <c:auto val="1"/>
        <c:lblAlgn val="ctr"/>
        <c:lblOffset val="100"/>
      </c:catAx>
      <c:valAx>
        <c:axId val="45023616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017728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0.39000000000000046</c:v>
                </c:pt>
              </c:numCache>
            </c:numRef>
          </c:val>
        </c:ser>
        <c:axId val="45073536"/>
        <c:axId val="45075072"/>
      </c:barChart>
      <c:catAx>
        <c:axId val="45073536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075072"/>
        <c:crosses val="autoZero"/>
        <c:auto val="1"/>
        <c:lblAlgn val="ctr"/>
        <c:lblOffset val="100"/>
      </c:catAx>
      <c:valAx>
        <c:axId val="45075072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073536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numFmt formatCode="0.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outEnd"/>
            <c:showVal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9.0000000000000028E-3</c:v>
                </c:pt>
              </c:numCache>
            </c:numRef>
          </c:val>
        </c:ser>
        <c:axId val="45153280"/>
        <c:axId val="45220608"/>
      </c:barChart>
      <c:catAx>
        <c:axId val="45153280"/>
        <c:scaling>
          <c:orientation val="minMax"/>
        </c:scaling>
        <c:axPos val="l"/>
        <c:majorGridlines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5220608"/>
        <c:crosses val="autoZero"/>
        <c:auto val="1"/>
        <c:lblAlgn val="ctr"/>
        <c:lblOffset val="100"/>
      </c:catAx>
      <c:valAx>
        <c:axId val="45220608"/>
        <c:scaling>
          <c:orientation val="minMax"/>
          <c:max val="0.60000000000000064"/>
        </c:scaling>
        <c:axPos val="b"/>
        <c:majorGridlines/>
        <c:numFmt formatCode="0%" sourceLinked="1"/>
        <c:tickLblPos val="nextTo"/>
        <c:crossAx val="45153280"/>
        <c:crosses val="autoZero"/>
        <c:crossBetween val="between"/>
        <c:majorUnit val="0.15000000000000024"/>
      </c:valAx>
    </c:plotArea>
    <c:plotVisOnly val="1"/>
  </c:chart>
  <c:txPr>
    <a:bodyPr/>
    <a:lstStyle/>
    <a:p>
      <a:pPr>
        <a:defRPr sz="1400" b="1">
          <a:latin typeface="Arial AMU" pitchFamily="34" charset="0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D53A25-7441-4BED-9744-4A713A4ED2C2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E6B9EF4-5034-47F8-AEBA-C3711FE08DF3}">
      <dgm:prSet phldrT="[Text]" custT="1"/>
      <dgm:spPr/>
      <dgm:t>
        <a:bodyPr/>
        <a:lstStyle/>
        <a:p>
          <a:r>
            <a:rPr lang="en-US" sz="1400" b="1" smtClean="0">
              <a:latin typeface="Arial AMU" pitchFamily="34" charset="0"/>
            </a:rPr>
            <a:t>Պատվիրատու</a:t>
          </a:r>
          <a:endParaRPr lang="en-US" sz="1400" b="1">
            <a:latin typeface="Arial AMU" pitchFamily="34" charset="0"/>
          </a:endParaRPr>
        </a:p>
      </dgm:t>
    </dgm:pt>
    <dgm:pt modelId="{7296C1BB-E065-4370-BDD0-7248D52AD011}" type="parTrans" cxnId="{63135C37-105C-412C-AC6B-7FE786A51367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C48FDBA9-3891-43B3-AF99-0D6AF0AFF1D8}" type="sibTrans" cxnId="{63135C37-105C-412C-AC6B-7FE786A51367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4AACA574-8641-41F0-A3B5-78AEFB6FABD4}">
      <dgm:prSet phldrT="[Text]" custT="1"/>
      <dgm:spPr/>
      <dgm:t>
        <a:bodyPr/>
        <a:lstStyle/>
        <a:p>
          <a:r>
            <a:rPr lang="en-US" sz="1400" b="1" smtClean="0">
              <a:latin typeface="Arial AMU" pitchFamily="34" charset="0"/>
            </a:rPr>
            <a:t>Շահառու</a:t>
          </a:r>
          <a:endParaRPr lang="en-US" sz="1400" b="1">
            <a:latin typeface="Arial AMU" pitchFamily="34" charset="0"/>
          </a:endParaRPr>
        </a:p>
      </dgm:t>
    </dgm:pt>
    <dgm:pt modelId="{C726AEE9-EED9-4778-839E-AC68C70E17C4}" type="parTrans" cxnId="{2C655257-9667-4FE7-873B-661BD9C37854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577703B8-F56A-450D-BE15-7039057EFE28}" type="sibTrans" cxnId="{2C655257-9667-4FE7-873B-661BD9C37854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AA6072A6-27A2-4F0D-83A8-872E7C82BAB4}">
      <dgm:prSet custT="1"/>
      <dgm:spPr/>
      <dgm:t>
        <a:bodyPr/>
        <a:lstStyle/>
        <a:p>
          <a:r>
            <a:rPr lang="en-US" sz="1400" b="1" smtClean="0">
              <a:latin typeface="Arial AMU" pitchFamily="34" charset="0"/>
            </a:rPr>
            <a:t>Կատարող</a:t>
          </a:r>
          <a:endParaRPr lang="en-US" sz="1400" b="1">
            <a:latin typeface="Arial AMU" pitchFamily="34" charset="0"/>
          </a:endParaRPr>
        </a:p>
      </dgm:t>
    </dgm:pt>
    <dgm:pt modelId="{657F367D-CDDF-4630-893A-4214C364CFF7}" type="parTrans" cxnId="{AA576710-19A1-4AAF-B527-2F3FB194E3E2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8E2637B6-6042-4EDD-A609-5A9E0C0AB84E}" type="sibTrans" cxnId="{AA576710-19A1-4AAF-B527-2F3FB194E3E2}">
      <dgm:prSet/>
      <dgm:spPr/>
      <dgm:t>
        <a:bodyPr/>
        <a:lstStyle/>
        <a:p>
          <a:endParaRPr lang="en-US" sz="1400" b="1">
            <a:latin typeface="Arial AMU" pitchFamily="34" charset="0"/>
          </a:endParaRPr>
        </a:p>
      </dgm:t>
    </dgm:pt>
    <dgm:pt modelId="{63197171-087D-4C4E-B337-5FF73FB3557E}" type="pres">
      <dgm:prSet presAssocID="{EBD53A25-7441-4BED-9744-4A713A4ED2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6116AF-8B48-4B16-B265-9B1897876C52}" type="pres">
      <dgm:prSet presAssocID="{2E6B9EF4-5034-47F8-AEBA-C3711FE08DF3}" presName="linNode" presStyleCnt="0"/>
      <dgm:spPr/>
    </dgm:pt>
    <dgm:pt modelId="{9AEFC46F-7ED9-48B4-941C-03744D13AD16}" type="pres">
      <dgm:prSet presAssocID="{2E6B9EF4-5034-47F8-AEBA-C3711FE08DF3}" presName="parentShp" presStyleLbl="node1" presStyleIdx="0" presStyleCnt="3" custScaleX="3914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E6A46-84F7-4748-BB73-8D485D1A0F91}" type="pres">
      <dgm:prSet presAssocID="{2E6B9EF4-5034-47F8-AEBA-C3711FE08DF3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ED3A01-DDDF-4C79-A96A-A15A142F30F8}" type="pres">
      <dgm:prSet presAssocID="{C48FDBA9-3891-43B3-AF99-0D6AF0AFF1D8}" presName="spacing" presStyleCnt="0"/>
      <dgm:spPr/>
    </dgm:pt>
    <dgm:pt modelId="{717B8029-6E6A-48FE-BE81-91C31B8403A4}" type="pres">
      <dgm:prSet presAssocID="{AA6072A6-27A2-4F0D-83A8-872E7C82BAB4}" presName="linNode" presStyleCnt="0"/>
      <dgm:spPr/>
    </dgm:pt>
    <dgm:pt modelId="{FD17435D-8D8E-46AE-BA24-5D96B781E4E5}" type="pres">
      <dgm:prSet presAssocID="{AA6072A6-27A2-4F0D-83A8-872E7C82BAB4}" presName="parentShp" presStyleLbl="node1" presStyleIdx="1" presStyleCnt="3" custScaleX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D53C39-0C9E-448E-873D-378707FF9998}" type="pres">
      <dgm:prSet presAssocID="{AA6072A6-27A2-4F0D-83A8-872E7C82BAB4}" presName="childShp" presStyleLbl="bgAccFollowNode1" presStyleIdx="1" presStyleCnt="3">
        <dgm:presLayoutVars>
          <dgm:bulletEnabled val="1"/>
        </dgm:presLayoutVars>
      </dgm:prSet>
      <dgm:spPr/>
    </dgm:pt>
    <dgm:pt modelId="{F1A9CD56-5CE4-4B8A-8C3D-20091634DF33}" type="pres">
      <dgm:prSet presAssocID="{8E2637B6-6042-4EDD-A609-5A9E0C0AB84E}" presName="spacing" presStyleCnt="0"/>
      <dgm:spPr/>
    </dgm:pt>
    <dgm:pt modelId="{34216908-DBD7-495F-B3B8-BF883745F8E0}" type="pres">
      <dgm:prSet presAssocID="{4AACA574-8641-41F0-A3B5-78AEFB6FABD4}" presName="linNode" presStyleCnt="0"/>
      <dgm:spPr/>
    </dgm:pt>
    <dgm:pt modelId="{73163011-4D96-4455-9650-C2BC760985D4}" type="pres">
      <dgm:prSet presAssocID="{4AACA574-8641-41F0-A3B5-78AEFB6FABD4}" presName="parentShp" presStyleLbl="node1" presStyleIdx="2" presStyleCnt="3" custScaleX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6429A-093B-4447-9F34-AD96C6431C72}" type="pres">
      <dgm:prSet presAssocID="{4AACA574-8641-41F0-A3B5-78AEFB6FABD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135C37-105C-412C-AC6B-7FE786A51367}" srcId="{EBD53A25-7441-4BED-9744-4A713A4ED2C2}" destId="{2E6B9EF4-5034-47F8-AEBA-C3711FE08DF3}" srcOrd="0" destOrd="0" parTransId="{7296C1BB-E065-4370-BDD0-7248D52AD011}" sibTransId="{C48FDBA9-3891-43B3-AF99-0D6AF0AFF1D8}"/>
    <dgm:cxn modelId="{E6A1CD08-CF1E-4E4E-AE2A-BE56D45383E1}" type="presOf" srcId="{4AACA574-8641-41F0-A3B5-78AEFB6FABD4}" destId="{73163011-4D96-4455-9650-C2BC760985D4}" srcOrd="0" destOrd="0" presId="urn:microsoft.com/office/officeart/2005/8/layout/vList6"/>
    <dgm:cxn modelId="{E82EA1B6-242C-4015-BECE-60EFE95C80B0}" type="presOf" srcId="{EBD53A25-7441-4BED-9744-4A713A4ED2C2}" destId="{63197171-087D-4C4E-B337-5FF73FB3557E}" srcOrd="0" destOrd="0" presId="urn:microsoft.com/office/officeart/2005/8/layout/vList6"/>
    <dgm:cxn modelId="{0B012A7E-B09D-4B09-A08E-618B5F7C1AB0}" type="presOf" srcId="{AA6072A6-27A2-4F0D-83A8-872E7C82BAB4}" destId="{FD17435D-8D8E-46AE-BA24-5D96B781E4E5}" srcOrd="0" destOrd="0" presId="urn:microsoft.com/office/officeart/2005/8/layout/vList6"/>
    <dgm:cxn modelId="{9B046FD9-1FDD-40D3-BEBC-B735ADD8FC55}" type="presOf" srcId="{2E6B9EF4-5034-47F8-AEBA-C3711FE08DF3}" destId="{9AEFC46F-7ED9-48B4-941C-03744D13AD16}" srcOrd="0" destOrd="0" presId="urn:microsoft.com/office/officeart/2005/8/layout/vList6"/>
    <dgm:cxn modelId="{2C655257-9667-4FE7-873B-661BD9C37854}" srcId="{EBD53A25-7441-4BED-9744-4A713A4ED2C2}" destId="{4AACA574-8641-41F0-A3B5-78AEFB6FABD4}" srcOrd="2" destOrd="0" parTransId="{C726AEE9-EED9-4778-839E-AC68C70E17C4}" sibTransId="{577703B8-F56A-450D-BE15-7039057EFE28}"/>
    <dgm:cxn modelId="{AA576710-19A1-4AAF-B527-2F3FB194E3E2}" srcId="{EBD53A25-7441-4BED-9744-4A713A4ED2C2}" destId="{AA6072A6-27A2-4F0D-83A8-872E7C82BAB4}" srcOrd="1" destOrd="0" parTransId="{657F367D-CDDF-4630-893A-4214C364CFF7}" sibTransId="{8E2637B6-6042-4EDD-A609-5A9E0C0AB84E}"/>
    <dgm:cxn modelId="{0159E201-69B1-440B-8249-6518E5AB82D2}" type="presParOf" srcId="{63197171-087D-4C4E-B337-5FF73FB3557E}" destId="{CC6116AF-8B48-4B16-B265-9B1897876C52}" srcOrd="0" destOrd="0" presId="urn:microsoft.com/office/officeart/2005/8/layout/vList6"/>
    <dgm:cxn modelId="{43EC37A3-AEF9-4D40-9442-8AEF16BFA760}" type="presParOf" srcId="{CC6116AF-8B48-4B16-B265-9B1897876C52}" destId="{9AEFC46F-7ED9-48B4-941C-03744D13AD16}" srcOrd="0" destOrd="0" presId="urn:microsoft.com/office/officeart/2005/8/layout/vList6"/>
    <dgm:cxn modelId="{D207EA02-4B25-492D-A9EF-21E11C7AC8E8}" type="presParOf" srcId="{CC6116AF-8B48-4B16-B265-9B1897876C52}" destId="{560E6A46-84F7-4748-BB73-8D485D1A0F91}" srcOrd="1" destOrd="0" presId="urn:microsoft.com/office/officeart/2005/8/layout/vList6"/>
    <dgm:cxn modelId="{C9E9EE8B-4BCB-4A70-AA0A-D39F0F9416FF}" type="presParOf" srcId="{63197171-087D-4C4E-B337-5FF73FB3557E}" destId="{DAED3A01-DDDF-4C79-A96A-A15A142F30F8}" srcOrd="1" destOrd="0" presId="urn:microsoft.com/office/officeart/2005/8/layout/vList6"/>
    <dgm:cxn modelId="{7755B1AF-DFF5-4E86-9E34-FCEBC5240924}" type="presParOf" srcId="{63197171-087D-4C4E-B337-5FF73FB3557E}" destId="{717B8029-6E6A-48FE-BE81-91C31B8403A4}" srcOrd="2" destOrd="0" presId="urn:microsoft.com/office/officeart/2005/8/layout/vList6"/>
    <dgm:cxn modelId="{7DAF0083-8B1F-405A-A042-8D4A62753982}" type="presParOf" srcId="{717B8029-6E6A-48FE-BE81-91C31B8403A4}" destId="{FD17435D-8D8E-46AE-BA24-5D96B781E4E5}" srcOrd="0" destOrd="0" presId="urn:microsoft.com/office/officeart/2005/8/layout/vList6"/>
    <dgm:cxn modelId="{F9C70C56-F70A-4BBC-84BD-0E89644857C0}" type="presParOf" srcId="{717B8029-6E6A-48FE-BE81-91C31B8403A4}" destId="{F7D53C39-0C9E-448E-873D-378707FF9998}" srcOrd="1" destOrd="0" presId="urn:microsoft.com/office/officeart/2005/8/layout/vList6"/>
    <dgm:cxn modelId="{B59E94F8-D5E3-4720-B55A-4890F9B211AB}" type="presParOf" srcId="{63197171-087D-4C4E-B337-5FF73FB3557E}" destId="{F1A9CD56-5CE4-4B8A-8C3D-20091634DF33}" srcOrd="3" destOrd="0" presId="urn:microsoft.com/office/officeart/2005/8/layout/vList6"/>
    <dgm:cxn modelId="{1CFC45A3-0145-4EF1-80F4-6770B884E220}" type="presParOf" srcId="{63197171-087D-4C4E-B337-5FF73FB3557E}" destId="{34216908-DBD7-495F-B3B8-BF883745F8E0}" srcOrd="4" destOrd="0" presId="urn:microsoft.com/office/officeart/2005/8/layout/vList6"/>
    <dgm:cxn modelId="{15A9542F-44E1-40CA-9205-C4EF7BD3A955}" type="presParOf" srcId="{34216908-DBD7-495F-B3B8-BF883745F8E0}" destId="{73163011-4D96-4455-9650-C2BC760985D4}" srcOrd="0" destOrd="0" presId="urn:microsoft.com/office/officeart/2005/8/layout/vList6"/>
    <dgm:cxn modelId="{58A48A34-8C1A-4297-9D3A-008DABDF6025}" type="presParOf" srcId="{34216908-DBD7-495F-B3B8-BF883745F8E0}" destId="{02E6429A-093B-4447-9F34-AD96C6431C7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3695A6-9C6A-4DBA-B671-E2954C0B493B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AA99EF3-3926-4D6C-9D64-0FD1D17407AE}">
      <dgm:prSet phldrT="[Text]" custT="1"/>
      <dgm:spPr/>
      <dgm:t>
        <a:bodyPr/>
        <a:lstStyle/>
        <a:p>
          <a:r>
            <a:rPr lang="en-US" sz="2200" b="1" smtClean="0">
              <a:latin typeface="Arial AMU" pitchFamily="34" charset="0"/>
            </a:rPr>
            <a:t>ԱՄՆ ՄԶԳ ԿԱԲ Ծրագիր (USAID PALM Project)</a:t>
          </a:r>
          <a:endParaRPr lang="en-US" sz="2200" b="1">
            <a:latin typeface="Arial AMU" pitchFamily="34" charset="0"/>
          </a:endParaRPr>
        </a:p>
      </dgm:t>
    </dgm:pt>
    <dgm:pt modelId="{D721365F-3F6F-4E2E-B2A3-969FECFDFD0E}" type="parTrans" cxnId="{8AD40672-2842-48B7-8355-1EB006E6C87A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04C58F7C-906A-4A8F-8B8F-F8F5FA48F646}" type="sibTrans" cxnId="{8AD40672-2842-48B7-8355-1EB006E6C87A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0FD72112-71C6-4C47-88A4-7DF57A5B7FB2}">
      <dgm:prSet phldrT="[Text]" custT="1"/>
      <dgm:spPr/>
      <dgm:t>
        <a:bodyPr/>
        <a:lstStyle/>
        <a:p>
          <a:r>
            <a:rPr lang="en-US" sz="2200" b="1" smtClean="0">
              <a:latin typeface="Arial AMU" pitchFamily="34" charset="0"/>
            </a:rPr>
            <a:t>ԱՄ Փարթնըրզ   Քոնսալթինգ Քամփնի</a:t>
          </a:r>
          <a:endParaRPr lang="en-US" sz="2200" b="1">
            <a:latin typeface="Arial AMU" pitchFamily="34" charset="0"/>
          </a:endParaRPr>
        </a:p>
      </dgm:t>
    </dgm:pt>
    <dgm:pt modelId="{C9A10F06-99D4-419B-9079-7726BF36DF05}" type="parTrans" cxnId="{DFBBAED5-75FC-494A-8060-C134D2438949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DC3B3ADE-1F20-4167-8BA4-42ED466079E0}" type="sibTrans" cxnId="{DFBBAED5-75FC-494A-8060-C134D2438949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7257D0AC-04C7-4767-8CAC-5F958F12544B}">
      <dgm:prSet phldrT="[Text]" custT="1"/>
      <dgm:spPr/>
      <dgm:t>
        <a:bodyPr/>
        <a:lstStyle/>
        <a:p>
          <a:r>
            <a:rPr lang="en-US" sz="2200" b="1" smtClean="0">
              <a:latin typeface="Arial AMU" pitchFamily="34" charset="0"/>
            </a:rPr>
            <a:t>ՀՀ Կառավարություն</a:t>
          </a:r>
        </a:p>
        <a:p>
          <a:r>
            <a:rPr lang="en-US" sz="2200" b="1" smtClean="0">
              <a:latin typeface="Arial AMU" pitchFamily="34" charset="0"/>
            </a:rPr>
            <a:t>Այլ շահագրգիռ կառույցներ</a:t>
          </a:r>
          <a:endParaRPr lang="en-US" sz="2200" b="1">
            <a:latin typeface="Arial AMU" pitchFamily="34" charset="0"/>
          </a:endParaRPr>
        </a:p>
      </dgm:t>
    </dgm:pt>
    <dgm:pt modelId="{34826570-4E3E-42F8-815F-856764B7C97C}" type="parTrans" cxnId="{EFD4D1B0-85A4-4CF5-B593-040D4FD43917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43F596F0-DB6D-413C-9914-094113FC1A9E}" type="sibTrans" cxnId="{EFD4D1B0-85A4-4CF5-B593-040D4FD43917}">
      <dgm:prSet/>
      <dgm:spPr/>
      <dgm:t>
        <a:bodyPr/>
        <a:lstStyle/>
        <a:p>
          <a:endParaRPr lang="en-US">
            <a:latin typeface="Arial AMU" pitchFamily="34" charset="0"/>
          </a:endParaRPr>
        </a:p>
      </dgm:t>
    </dgm:pt>
    <dgm:pt modelId="{D5D75DE9-41CB-4EC4-B6E6-2A00B16818C2}" type="pres">
      <dgm:prSet presAssocID="{573695A6-9C6A-4DBA-B671-E2954C0B493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6C5E86-65C5-404A-A910-01436B739210}" type="pres">
      <dgm:prSet presAssocID="{573695A6-9C6A-4DBA-B671-E2954C0B493B}" presName="dummyMaxCanvas" presStyleCnt="0">
        <dgm:presLayoutVars/>
      </dgm:prSet>
      <dgm:spPr/>
    </dgm:pt>
    <dgm:pt modelId="{AF406996-D633-4F14-AE3C-B83C016C022E}" type="pres">
      <dgm:prSet presAssocID="{573695A6-9C6A-4DBA-B671-E2954C0B493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7D3C6-7587-4A91-B886-C2E0F9A95959}" type="pres">
      <dgm:prSet presAssocID="{573695A6-9C6A-4DBA-B671-E2954C0B493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DE15AD-9311-4A0F-AE1A-24C715B4C877}" type="pres">
      <dgm:prSet presAssocID="{573695A6-9C6A-4DBA-B671-E2954C0B493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E05CE-BE55-4602-924B-870C9924483F}" type="pres">
      <dgm:prSet presAssocID="{573695A6-9C6A-4DBA-B671-E2954C0B493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04B1A7-7B10-48ED-BBFC-FCD20817962B}" type="pres">
      <dgm:prSet presAssocID="{573695A6-9C6A-4DBA-B671-E2954C0B493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775B3-5269-43C0-B532-0A967ACC4C9D}" type="pres">
      <dgm:prSet presAssocID="{573695A6-9C6A-4DBA-B671-E2954C0B493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C8019-90A6-48CD-8813-ABC72C2D2ECA}" type="pres">
      <dgm:prSet presAssocID="{573695A6-9C6A-4DBA-B671-E2954C0B493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1EA384-B173-4391-A5D1-91562861B52F}" type="pres">
      <dgm:prSet presAssocID="{573695A6-9C6A-4DBA-B671-E2954C0B493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2FA004-53C2-45C4-86B0-DB553C77FB9C}" type="presOf" srcId="{04C58F7C-906A-4A8F-8B8F-F8F5FA48F646}" destId="{A34E05CE-BE55-4602-924B-870C9924483F}" srcOrd="0" destOrd="0" presId="urn:microsoft.com/office/officeart/2005/8/layout/vProcess5"/>
    <dgm:cxn modelId="{8E4F72AF-57CB-41F0-8338-E2A5B42C3503}" type="presOf" srcId="{DC3B3ADE-1F20-4167-8BA4-42ED466079E0}" destId="{2504B1A7-7B10-48ED-BBFC-FCD20817962B}" srcOrd="0" destOrd="0" presId="urn:microsoft.com/office/officeart/2005/8/layout/vProcess5"/>
    <dgm:cxn modelId="{7E459D9C-9100-4477-99AA-6518E1A40D9B}" type="presOf" srcId="{7257D0AC-04C7-4767-8CAC-5F958F12544B}" destId="{27DE15AD-9311-4A0F-AE1A-24C715B4C877}" srcOrd="0" destOrd="0" presId="urn:microsoft.com/office/officeart/2005/8/layout/vProcess5"/>
    <dgm:cxn modelId="{EFD4D1B0-85A4-4CF5-B593-040D4FD43917}" srcId="{573695A6-9C6A-4DBA-B671-E2954C0B493B}" destId="{7257D0AC-04C7-4767-8CAC-5F958F12544B}" srcOrd="2" destOrd="0" parTransId="{34826570-4E3E-42F8-815F-856764B7C97C}" sibTransId="{43F596F0-DB6D-413C-9914-094113FC1A9E}"/>
    <dgm:cxn modelId="{86C11F52-A6EF-46C5-AB0A-EF5BC7D9D62B}" type="presOf" srcId="{0FD72112-71C6-4C47-88A4-7DF57A5B7FB2}" destId="{1C5C8019-90A6-48CD-8813-ABC72C2D2ECA}" srcOrd="1" destOrd="0" presId="urn:microsoft.com/office/officeart/2005/8/layout/vProcess5"/>
    <dgm:cxn modelId="{7FB99EF2-6507-4296-8A1B-5291AE604948}" type="presOf" srcId="{7257D0AC-04C7-4767-8CAC-5F958F12544B}" destId="{941EA384-B173-4391-A5D1-91562861B52F}" srcOrd="1" destOrd="0" presId="urn:microsoft.com/office/officeart/2005/8/layout/vProcess5"/>
    <dgm:cxn modelId="{8AD40672-2842-48B7-8355-1EB006E6C87A}" srcId="{573695A6-9C6A-4DBA-B671-E2954C0B493B}" destId="{EAA99EF3-3926-4D6C-9D64-0FD1D17407AE}" srcOrd="0" destOrd="0" parTransId="{D721365F-3F6F-4E2E-B2A3-969FECFDFD0E}" sibTransId="{04C58F7C-906A-4A8F-8B8F-F8F5FA48F646}"/>
    <dgm:cxn modelId="{4714B90B-D2F7-47C7-903C-A2A318B52E67}" type="presOf" srcId="{EAA99EF3-3926-4D6C-9D64-0FD1D17407AE}" destId="{AF406996-D633-4F14-AE3C-B83C016C022E}" srcOrd="0" destOrd="0" presId="urn:microsoft.com/office/officeart/2005/8/layout/vProcess5"/>
    <dgm:cxn modelId="{109E2747-F050-402A-A684-68E7A394C249}" type="presOf" srcId="{573695A6-9C6A-4DBA-B671-E2954C0B493B}" destId="{D5D75DE9-41CB-4EC4-B6E6-2A00B16818C2}" srcOrd="0" destOrd="0" presId="urn:microsoft.com/office/officeart/2005/8/layout/vProcess5"/>
    <dgm:cxn modelId="{DFBBAED5-75FC-494A-8060-C134D2438949}" srcId="{573695A6-9C6A-4DBA-B671-E2954C0B493B}" destId="{0FD72112-71C6-4C47-88A4-7DF57A5B7FB2}" srcOrd="1" destOrd="0" parTransId="{C9A10F06-99D4-419B-9079-7726BF36DF05}" sibTransId="{DC3B3ADE-1F20-4167-8BA4-42ED466079E0}"/>
    <dgm:cxn modelId="{487EA88F-972F-4A17-9935-14A3651E1584}" type="presOf" srcId="{0FD72112-71C6-4C47-88A4-7DF57A5B7FB2}" destId="{9917D3C6-7587-4A91-B886-C2E0F9A95959}" srcOrd="0" destOrd="0" presId="urn:microsoft.com/office/officeart/2005/8/layout/vProcess5"/>
    <dgm:cxn modelId="{9233EB89-2447-4DD8-8CF0-9225F915180E}" type="presOf" srcId="{EAA99EF3-3926-4D6C-9D64-0FD1D17407AE}" destId="{8E7775B3-5269-43C0-B532-0A967ACC4C9D}" srcOrd="1" destOrd="0" presId="urn:microsoft.com/office/officeart/2005/8/layout/vProcess5"/>
    <dgm:cxn modelId="{96B8F0C9-F3C6-4146-97B7-443B820D8D73}" type="presParOf" srcId="{D5D75DE9-41CB-4EC4-B6E6-2A00B16818C2}" destId="{A86C5E86-65C5-404A-A910-01436B739210}" srcOrd="0" destOrd="0" presId="urn:microsoft.com/office/officeart/2005/8/layout/vProcess5"/>
    <dgm:cxn modelId="{4AC75391-CAF4-48A4-81E4-AA00F4E58CED}" type="presParOf" srcId="{D5D75DE9-41CB-4EC4-B6E6-2A00B16818C2}" destId="{AF406996-D633-4F14-AE3C-B83C016C022E}" srcOrd="1" destOrd="0" presId="urn:microsoft.com/office/officeart/2005/8/layout/vProcess5"/>
    <dgm:cxn modelId="{9B7C82C9-346D-41AF-962D-04B74ACB7406}" type="presParOf" srcId="{D5D75DE9-41CB-4EC4-B6E6-2A00B16818C2}" destId="{9917D3C6-7587-4A91-B886-C2E0F9A95959}" srcOrd="2" destOrd="0" presId="urn:microsoft.com/office/officeart/2005/8/layout/vProcess5"/>
    <dgm:cxn modelId="{776E7369-4CE6-4BB3-B4A3-AF8A3E2D10E6}" type="presParOf" srcId="{D5D75DE9-41CB-4EC4-B6E6-2A00B16818C2}" destId="{27DE15AD-9311-4A0F-AE1A-24C715B4C877}" srcOrd="3" destOrd="0" presId="urn:microsoft.com/office/officeart/2005/8/layout/vProcess5"/>
    <dgm:cxn modelId="{AD6E9D18-2847-4137-990F-C6E3A179C1C4}" type="presParOf" srcId="{D5D75DE9-41CB-4EC4-B6E6-2A00B16818C2}" destId="{A34E05CE-BE55-4602-924B-870C9924483F}" srcOrd="4" destOrd="0" presId="urn:microsoft.com/office/officeart/2005/8/layout/vProcess5"/>
    <dgm:cxn modelId="{5B671DCB-41ED-4458-AA02-F2D44B355D99}" type="presParOf" srcId="{D5D75DE9-41CB-4EC4-B6E6-2A00B16818C2}" destId="{2504B1A7-7B10-48ED-BBFC-FCD20817962B}" srcOrd="5" destOrd="0" presId="urn:microsoft.com/office/officeart/2005/8/layout/vProcess5"/>
    <dgm:cxn modelId="{3E8F02F6-C5D4-4C24-99B5-4895F1F9C02D}" type="presParOf" srcId="{D5D75DE9-41CB-4EC4-B6E6-2A00B16818C2}" destId="{8E7775B3-5269-43C0-B532-0A967ACC4C9D}" srcOrd="6" destOrd="0" presId="urn:microsoft.com/office/officeart/2005/8/layout/vProcess5"/>
    <dgm:cxn modelId="{E2F6B854-E16B-42CC-8B40-EE62F98BE4AA}" type="presParOf" srcId="{D5D75DE9-41CB-4EC4-B6E6-2A00B16818C2}" destId="{1C5C8019-90A6-48CD-8813-ABC72C2D2ECA}" srcOrd="7" destOrd="0" presId="urn:microsoft.com/office/officeart/2005/8/layout/vProcess5"/>
    <dgm:cxn modelId="{F6A1A13F-54C1-47B8-AECE-EE3C92ED2391}" type="presParOf" srcId="{D5D75DE9-41CB-4EC4-B6E6-2A00B16818C2}" destId="{941EA384-B173-4391-A5D1-91562861B52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Գործող կենսաթոշակային համակարգ</a:t>
          </a:r>
          <a:endParaRPr lang="en-US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626EDAFD-D41D-48C4-B678-1B233829BDD0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Տեղեկացվածության մակարդակը</a:t>
          </a:r>
          <a:endParaRPr lang="en-US" b="1">
            <a:latin typeface="Arial AMU" pitchFamily="34" charset="0"/>
          </a:endParaRPr>
        </a:p>
      </dgm:t>
    </dgm:pt>
    <dgm:pt modelId="{F9B833CF-41C3-4C11-A665-AE71B42D32E7}" type="parTrans" cxnId="{BCCB5D0E-A2E1-4BE6-BA16-854926CF820E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4667486-98A3-4F6D-878B-D96B73108F28}" type="sibTrans" cxnId="{BCCB5D0E-A2E1-4BE6-BA16-854926CF820E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E01469C-FCD6-4B70-B45F-70D019B05532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Խնդիրների ընկալումը</a:t>
          </a:r>
          <a:endParaRPr lang="en-US" b="1">
            <a:latin typeface="Arial AMU" pitchFamily="34" charset="0"/>
          </a:endParaRPr>
        </a:p>
      </dgm:t>
    </dgm:pt>
    <dgm:pt modelId="{720C5792-15A8-4929-B90C-2157D9336DF6}" type="par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726F402-2B12-4025-B38B-3A53F7AF4A7F}" type="sib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7F960D2-876B-427D-9C92-1AB5D0F1C0CE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Կենսաթոշակային բարեփոխումներ</a:t>
          </a:r>
          <a:endParaRPr lang="en-US" b="1">
            <a:latin typeface="Arial AMU" pitchFamily="34" charset="0"/>
          </a:endParaRPr>
        </a:p>
      </dgm:t>
    </dgm:pt>
    <dgm:pt modelId="{FB0589A8-2E08-48EB-8AFE-6314F0C0B57F}" type="par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2B70159-C291-44C7-B9C3-6923C025D344}" type="sib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344BAE9-E6D8-4FFE-97A0-4CB3AEB4884F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Տեղեկացվածության մակարդակը</a:t>
          </a:r>
          <a:endParaRPr lang="en-US" b="1">
            <a:latin typeface="Arial AMU" pitchFamily="34" charset="0"/>
          </a:endParaRPr>
        </a:p>
      </dgm:t>
    </dgm:pt>
    <dgm:pt modelId="{FA1E1358-55EB-4F28-82B7-FC604982368A}" type="parTrans" cxnId="{F46236F2-2BF9-4AE9-9920-450E661D58C7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9DEAAD1-23F8-44C8-A79F-8DFD54A8FFE3}" type="sibTrans" cxnId="{F46236F2-2BF9-4AE9-9920-450E661D58C7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0081D9C-168F-4788-87D5-DE05913C9410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Վերաբերմունքի դրսեւորումները</a:t>
          </a:r>
          <a:endParaRPr lang="en-US" b="1">
            <a:latin typeface="Arial AMU" pitchFamily="34" charset="0"/>
          </a:endParaRPr>
        </a:p>
      </dgm:t>
    </dgm:pt>
    <dgm:pt modelId="{BA894451-DD33-4824-91EE-4F7258F3C650}" type="par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3C61B0C-B775-42BC-B1B6-EE23C1BCA952}" type="sib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08678048-3E94-414F-8125-F3F08395AFDE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Վերաբերմունքի դրսեւորումները</a:t>
          </a:r>
          <a:endParaRPr lang="en-US" b="1">
            <a:latin typeface="Arial AMU" pitchFamily="34" charset="0"/>
          </a:endParaRPr>
        </a:p>
      </dgm:t>
    </dgm:pt>
    <dgm:pt modelId="{6C963F4F-5A1E-4269-8112-3E9E7CD1DAC4}" type="parTrans" cxnId="{866FEF3E-3A22-4CE3-ABE9-4DDE09E03A33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4C3621F-6476-4E65-AA61-45F742AA4342}" type="sibTrans" cxnId="{866FEF3E-3A22-4CE3-ABE9-4DDE09E03A33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BB61E66-CE05-40C6-BB11-BF95415F46E6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Սպասելիքները եւ ակնկալիքները</a:t>
          </a:r>
          <a:endParaRPr lang="en-US" b="1">
            <a:latin typeface="Arial AMU" pitchFamily="34" charset="0"/>
          </a:endParaRPr>
        </a:p>
      </dgm:t>
    </dgm:pt>
    <dgm:pt modelId="{B48C6D18-EACC-4D83-AEC2-32DE47D9EC3E}" type="parTrans" cxnId="{0DD66580-A9D0-4936-A3FA-2F2EE8AECA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05EF94D-E93F-4700-B156-6FAC22FF1ABD}" type="sibTrans" cxnId="{0DD66580-A9D0-4936-A3FA-2F2EE8AECA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9AB1E0E6-078F-499A-865A-3ED4F55F5659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Համակարգին միանալու պատրաստակամությունը</a:t>
          </a:r>
          <a:endParaRPr lang="en-US" b="1">
            <a:latin typeface="Arial AMU" pitchFamily="34" charset="0"/>
          </a:endParaRPr>
        </a:p>
      </dgm:t>
    </dgm:pt>
    <dgm:pt modelId="{48E06AFF-5062-4FD5-90E2-23853629074C}" type="par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C224F6A-6258-44E3-BB15-EBAC531B458A}" type="sib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DAAFFAC-0F93-49D7-AE8F-D841B58B914E}">
      <dgm:prSet/>
      <dgm:spPr/>
      <dgm:t>
        <a:bodyPr/>
        <a:lstStyle/>
        <a:p>
          <a:r>
            <a:rPr lang="en-US" b="1" smtClean="0">
              <a:latin typeface="Arial AMU" pitchFamily="34" charset="0"/>
            </a:rPr>
            <a:t>Տեղեկատվության աղբյուրները</a:t>
          </a:r>
          <a:endParaRPr lang="en-US" b="1">
            <a:latin typeface="Arial AMU" pitchFamily="34" charset="0"/>
          </a:endParaRPr>
        </a:p>
      </dgm:t>
    </dgm:pt>
    <dgm:pt modelId="{17A0462C-6079-4B3B-AA71-56A8707F7137}" type="par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3A0EBBF-A97D-45B7-B42D-9B31A60E75CF}" type="sib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CFF1DF2-2BA5-4EA2-9BE3-782CD598EB2B}">
      <dgm:prSet/>
      <dgm:spPr/>
      <dgm:t>
        <a:bodyPr/>
        <a:lstStyle/>
        <a:p>
          <a:r>
            <a:rPr lang="en-US" b="1" smtClean="0">
              <a:latin typeface="Arial AMU" pitchFamily="34" charset="0"/>
            </a:rPr>
            <a:t>Նախընտրելի ԶԼՄ-ները</a:t>
          </a:r>
          <a:endParaRPr lang="en-US" b="1">
            <a:latin typeface="Arial AMU" pitchFamily="34" charset="0"/>
          </a:endParaRPr>
        </a:p>
      </dgm:t>
    </dgm:pt>
    <dgm:pt modelId="{2353460C-B4BF-4823-B70D-55E42A7FAA8E}" type="parTrans" cxnId="{67686F4F-8141-47C5-906E-6DB8ADA2BC68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53E0F7FF-C1A8-4A35-BC6C-E874BDF52499}" type="sibTrans" cxnId="{67686F4F-8141-47C5-906E-6DB8ADA2BC68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3411CF7-32D6-43E2-9D9C-6E0DF063A914}">
      <dgm:prSet/>
      <dgm:spPr/>
      <dgm:t>
        <a:bodyPr/>
        <a:lstStyle/>
        <a:p>
          <a:r>
            <a:rPr lang="en-US" b="1" smtClean="0">
              <a:latin typeface="Arial AMU" pitchFamily="34" charset="0"/>
            </a:rPr>
            <a:t>Տեղեկատվության ստացման նախընտրելի ձեւաչափերը</a:t>
          </a:r>
          <a:endParaRPr lang="en-US" b="1">
            <a:latin typeface="Arial AMU" pitchFamily="34" charset="0"/>
          </a:endParaRPr>
        </a:p>
      </dgm:t>
    </dgm:pt>
    <dgm:pt modelId="{0DBB5A5D-B2A0-4BF3-AF9B-64485762F506}" type="par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9770703-8A58-447E-82F2-1B69D40FDC94}" type="sib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3"/>
      <dgm:spPr/>
      <dgm:t>
        <a:bodyPr/>
        <a:lstStyle/>
        <a:p>
          <a:endParaRPr lang="en-US"/>
        </a:p>
      </dgm:t>
    </dgm:pt>
    <dgm:pt modelId="{C4B697ED-C58C-4852-9889-11BD8C3C9834}" type="pres">
      <dgm:prSet presAssocID="{F9B833CF-41C3-4C11-A665-AE71B42D32E7}" presName="parTrans" presStyleLbl="sibTrans2D1" presStyleIdx="0" presStyleCnt="9"/>
      <dgm:spPr/>
      <dgm:t>
        <a:bodyPr/>
        <a:lstStyle/>
        <a:p>
          <a:endParaRPr lang="en-US"/>
        </a:p>
      </dgm:t>
    </dgm:pt>
    <dgm:pt modelId="{D1CCC691-960A-4E86-9E5A-BF3F69CE5B0E}" type="pres">
      <dgm:prSet presAssocID="{626EDAFD-D41D-48C4-B678-1B233829BDD0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689AE-5F09-4540-AE18-B07F3D965EFF}" type="pres">
      <dgm:prSet presAssocID="{44667486-98A3-4F6D-878B-D96B73108F28}" presName="sibTrans" presStyleLbl="sibTrans2D1" presStyleIdx="1" presStyleCnt="9"/>
      <dgm:spPr/>
      <dgm:t>
        <a:bodyPr/>
        <a:lstStyle/>
        <a:p>
          <a:endParaRPr lang="en-US"/>
        </a:p>
      </dgm:t>
    </dgm:pt>
    <dgm:pt modelId="{BB5F76E4-E1EC-4D54-8BAD-4A9689A618F0}" type="pres">
      <dgm:prSet presAssocID="{CE01469C-FCD6-4B70-B45F-70D019B05532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671CB-11ED-4B7F-A67F-AC851354F133}" type="pres">
      <dgm:prSet presAssocID="{1726F402-2B12-4025-B38B-3A53F7AF4A7F}" presName="sibTrans" presStyleLbl="sibTrans2D1" presStyleIdx="2" presStyleCnt="9"/>
      <dgm:spPr/>
      <dgm:t>
        <a:bodyPr/>
        <a:lstStyle/>
        <a:p>
          <a:endParaRPr lang="en-US"/>
        </a:p>
      </dgm:t>
    </dgm:pt>
    <dgm:pt modelId="{AD269087-6B8A-4C77-AD0F-FDC85F9C90F8}" type="pres">
      <dgm:prSet presAssocID="{80081D9C-168F-4788-87D5-DE05913C9410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8E71D-A9E7-486A-8FB4-01D5BBE938C1}" type="pres">
      <dgm:prSet presAssocID="{16328162-6275-439C-92A8-02D8212A5471}" presName="hSp" presStyleCnt="0"/>
      <dgm:spPr/>
    </dgm:pt>
    <dgm:pt modelId="{53898179-1DDB-4EFD-8012-E8A6FDABCB6A}" type="pres">
      <dgm:prSet presAssocID="{27F960D2-876B-427D-9C92-1AB5D0F1C0CE}" presName="vertFlow" presStyleCnt="0"/>
      <dgm:spPr/>
    </dgm:pt>
    <dgm:pt modelId="{41BB4B55-A9C6-47A7-8B34-1387536E4838}" type="pres">
      <dgm:prSet presAssocID="{27F960D2-876B-427D-9C92-1AB5D0F1C0CE}" presName="header" presStyleLbl="node1" presStyleIdx="1" presStyleCnt="3"/>
      <dgm:spPr/>
      <dgm:t>
        <a:bodyPr/>
        <a:lstStyle/>
        <a:p>
          <a:endParaRPr lang="en-US"/>
        </a:p>
      </dgm:t>
    </dgm:pt>
    <dgm:pt modelId="{6A506EA3-7955-4956-A0F1-311D955977FD}" type="pres">
      <dgm:prSet presAssocID="{FA1E1358-55EB-4F28-82B7-FC604982368A}" presName="parTrans" presStyleLbl="sibTrans2D1" presStyleIdx="3" presStyleCnt="9"/>
      <dgm:spPr/>
      <dgm:t>
        <a:bodyPr/>
        <a:lstStyle/>
        <a:p>
          <a:endParaRPr lang="en-US"/>
        </a:p>
      </dgm:t>
    </dgm:pt>
    <dgm:pt modelId="{659E7026-4F7A-4DFE-97E5-55855AFFF117}" type="pres">
      <dgm:prSet presAssocID="{C344BAE9-E6D8-4FFE-97A0-4CB3AEB4884F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A571D-ACA7-4929-B148-F31297885542}" type="pres">
      <dgm:prSet presAssocID="{49DEAAD1-23F8-44C8-A79F-8DFD54A8FFE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070D29C2-519B-4256-8A41-B3FA96D4527C}" type="pres">
      <dgm:prSet presAssocID="{08678048-3E94-414F-8125-F3F08395AFDE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04CC2-38E7-4D8C-95CA-338EA3560A6C}" type="pres">
      <dgm:prSet presAssocID="{14C3621F-6476-4E65-AA61-45F742AA4342}" presName="sibTrans" presStyleLbl="sibTrans2D1" presStyleIdx="5" presStyleCnt="9"/>
      <dgm:spPr/>
      <dgm:t>
        <a:bodyPr/>
        <a:lstStyle/>
        <a:p>
          <a:endParaRPr lang="en-US"/>
        </a:p>
      </dgm:t>
    </dgm:pt>
    <dgm:pt modelId="{D41BFAAA-5875-4488-861D-566742989A3D}" type="pres">
      <dgm:prSet presAssocID="{3BB61E66-CE05-40C6-BB11-BF95415F46E6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5F4E5-2002-466D-A760-F25FAB4EE020}" type="pres">
      <dgm:prSet presAssocID="{B05EF94D-E93F-4700-B156-6FAC22FF1ABD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FC0B056-D419-41BA-8B8A-6AC9880C52FB}" type="pres">
      <dgm:prSet presAssocID="{9AB1E0E6-078F-499A-865A-3ED4F55F5659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E617A-4DA8-4E0B-A4F8-39323DCE3887}" type="pres">
      <dgm:prSet presAssocID="{27F960D2-876B-427D-9C92-1AB5D0F1C0CE}" presName="hSp" presStyleCnt="0"/>
      <dgm:spPr/>
    </dgm:pt>
    <dgm:pt modelId="{B202FBB0-35B2-4796-96D1-EEE5399C3DCD}" type="pres">
      <dgm:prSet presAssocID="{FDAAFFAC-0F93-49D7-AE8F-D841B58B914E}" presName="vertFlow" presStyleCnt="0"/>
      <dgm:spPr/>
    </dgm:pt>
    <dgm:pt modelId="{7A3C2C30-C137-42D2-8113-FF1D5CE7839B}" type="pres">
      <dgm:prSet presAssocID="{FDAAFFAC-0F93-49D7-AE8F-D841B58B914E}" presName="header" presStyleLbl="node1" presStyleIdx="2" presStyleCnt="3"/>
      <dgm:spPr/>
      <dgm:t>
        <a:bodyPr/>
        <a:lstStyle/>
        <a:p>
          <a:endParaRPr lang="en-US"/>
        </a:p>
      </dgm:t>
    </dgm:pt>
    <dgm:pt modelId="{E1130B8A-60B4-46CA-B9A8-40699AEBD0C5}" type="pres">
      <dgm:prSet presAssocID="{2353460C-B4BF-4823-B70D-55E42A7FAA8E}" presName="parTrans" presStyleLbl="sibTrans2D1" presStyleIdx="7" presStyleCnt="9"/>
      <dgm:spPr/>
      <dgm:t>
        <a:bodyPr/>
        <a:lstStyle/>
        <a:p>
          <a:endParaRPr lang="en-US"/>
        </a:p>
      </dgm:t>
    </dgm:pt>
    <dgm:pt modelId="{25E545F6-C0DD-46DB-AC67-6855748DCC00}" type="pres">
      <dgm:prSet presAssocID="{3CFF1DF2-2BA5-4EA2-9BE3-782CD598EB2B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E9B18-B403-4F9A-A3C0-BD9454BDF022}" type="pres">
      <dgm:prSet presAssocID="{53E0F7FF-C1A8-4A35-BC6C-E874BDF52499}" presName="sibTrans" presStyleLbl="sibTrans2D1" presStyleIdx="8" presStyleCnt="9"/>
      <dgm:spPr/>
      <dgm:t>
        <a:bodyPr/>
        <a:lstStyle/>
        <a:p>
          <a:endParaRPr lang="en-US"/>
        </a:p>
      </dgm:t>
    </dgm:pt>
    <dgm:pt modelId="{BB06B34B-EFEA-497F-B57C-7997EC8B2147}" type="pres">
      <dgm:prSet presAssocID="{23411CF7-32D6-43E2-9D9C-6E0DF063A914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42347D-609A-4619-9628-FBA011C25658}" type="presOf" srcId="{16328162-6275-439C-92A8-02D8212A5471}" destId="{96D21002-37D1-4B7D-B1A5-EC50B981C722}" srcOrd="0" destOrd="0" presId="urn:microsoft.com/office/officeart/2005/8/layout/lProcess1"/>
    <dgm:cxn modelId="{65C042EE-E6B6-476C-B380-F99A7B67B3B2}" type="presOf" srcId="{CE01469C-FCD6-4B70-B45F-70D019B05532}" destId="{BB5F76E4-E1EC-4D54-8BAD-4A9689A618F0}" srcOrd="0" destOrd="0" presId="urn:microsoft.com/office/officeart/2005/8/layout/lProcess1"/>
    <dgm:cxn modelId="{866FEF3E-3A22-4CE3-ABE9-4DDE09E03A33}" srcId="{27F960D2-876B-427D-9C92-1AB5D0F1C0CE}" destId="{08678048-3E94-414F-8125-F3F08395AFDE}" srcOrd="1" destOrd="0" parTransId="{6C963F4F-5A1E-4269-8112-3E9E7CD1DAC4}" sibTransId="{14C3621F-6476-4E65-AA61-45F742AA4342}"/>
    <dgm:cxn modelId="{67686F4F-8141-47C5-906E-6DB8ADA2BC68}" srcId="{FDAAFFAC-0F93-49D7-AE8F-D841B58B914E}" destId="{3CFF1DF2-2BA5-4EA2-9BE3-782CD598EB2B}" srcOrd="0" destOrd="0" parTransId="{2353460C-B4BF-4823-B70D-55E42A7FAA8E}" sibTransId="{53E0F7FF-C1A8-4A35-BC6C-E874BDF52499}"/>
    <dgm:cxn modelId="{08631FA2-CE61-45FD-AFB8-85C4EE62EF1A}" type="presOf" srcId="{08678048-3E94-414F-8125-F3F08395AFDE}" destId="{070D29C2-519B-4256-8A41-B3FA96D4527C}" srcOrd="0" destOrd="0" presId="urn:microsoft.com/office/officeart/2005/8/layout/lProcess1"/>
    <dgm:cxn modelId="{9C544441-3C33-439A-8541-35F9B7EAA7E4}" type="presOf" srcId="{80081D9C-168F-4788-87D5-DE05913C9410}" destId="{AD269087-6B8A-4C77-AD0F-FDC85F9C90F8}" srcOrd="0" destOrd="0" presId="urn:microsoft.com/office/officeart/2005/8/layout/lProcess1"/>
    <dgm:cxn modelId="{BDAA06D1-5E67-449F-9575-5BAB94BE11AB}" srcId="{5035BE69-837C-4696-A943-1BD5C5D43E96}" destId="{27F960D2-876B-427D-9C92-1AB5D0F1C0CE}" srcOrd="1" destOrd="0" parTransId="{FB0589A8-2E08-48EB-8AFE-6314F0C0B57F}" sibTransId="{F2B70159-C291-44C7-B9C3-6923C025D344}"/>
    <dgm:cxn modelId="{E5B702B5-17A2-4A06-9ED2-765AB3741E55}" srcId="{16328162-6275-439C-92A8-02D8212A5471}" destId="{80081D9C-168F-4788-87D5-DE05913C9410}" srcOrd="2" destOrd="0" parTransId="{BA894451-DD33-4824-91EE-4F7258F3C650}" sibTransId="{B3C61B0C-B775-42BC-B1B6-EE23C1BCA952}"/>
    <dgm:cxn modelId="{581C25A0-2DC5-4301-9202-3928BDACDD22}" type="presOf" srcId="{5035BE69-837C-4696-A943-1BD5C5D43E96}" destId="{D455E4B4-2FE3-47D5-84B1-DC21F3494852}" srcOrd="0" destOrd="0" presId="urn:microsoft.com/office/officeart/2005/8/layout/lProcess1"/>
    <dgm:cxn modelId="{ED56DDA2-C8D5-4DEF-840C-221CEB5C3551}" type="presOf" srcId="{14C3621F-6476-4E65-AA61-45F742AA4342}" destId="{C3F04CC2-38E7-4D8C-95CA-338EA3560A6C}" srcOrd="0" destOrd="0" presId="urn:microsoft.com/office/officeart/2005/8/layout/lProcess1"/>
    <dgm:cxn modelId="{64B560C5-A588-4A5A-88EE-7B0666B91C86}" type="presOf" srcId="{3BB61E66-CE05-40C6-BB11-BF95415F46E6}" destId="{D41BFAAA-5875-4488-861D-566742989A3D}" srcOrd="0" destOrd="0" presId="urn:microsoft.com/office/officeart/2005/8/layout/lProcess1"/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4AE4DC07-D2C1-4455-8680-EE9C586CE43D}" type="presOf" srcId="{3CFF1DF2-2BA5-4EA2-9BE3-782CD598EB2B}" destId="{25E545F6-C0DD-46DB-AC67-6855748DCC00}" srcOrd="0" destOrd="0" presId="urn:microsoft.com/office/officeart/2005/8/layout/lProcess1"/>
    <dgm:cxn modelId="{085F218C-750C-4706-8394-6303526CA7A9}" type="presOf" srcId="{27F960D2-876B-427D-9C92-1AB5D0F1C0CE}" destId="{41BB4B55-A9C6-47A7-8B34-1387536E4838}" srcOrd="0" destOrd="0" presId="urn:microsoft.com/office/officeart/2005/8/layout/lProcess1"/>
    <dgm:cxn modelId="{3E66925D-615A-45D5-9B14-0A03190CE056}" type="presOf" srcId="{FDAAFFAC-0F93-49D7-AE8F-D841B58B914E}" destId="{7A3C2C30-C137-42D2-8113-FF1D5CE7839B}" srcOrd="0" destOrd="0" presId="urn:microsoft.com/office/officeart/2005/8/layout/lProcess1"/>
    <dgm:cxn modelId="{27251CAB-7ADF-40F2-809A-3749E2B10E3F}" type="presOf" srcId="{626EDAFD-D41D-48C4-B678-1B233829BDD0}" destId="{D1CCC691-960A-4E86-9E5A-BF3F69CE5B0E}" srcOrd="0" destOrd="0" presId="urn:microsoft.com/office/officeart/2005/8/layout/lProcess1"/>
    <dgm:cxn modelId="{2D3DE132-10BF-4D83-89C2-6FEE605A34E5}" type="presOf" srcId="{44667486-98A3-4F6D-878B-D96B73108F28}" destId="{0E9689AE-5F09-4540-AE18-B07F3D965EFF}" srcOrd="0" destOrd="0" presId="urn:microsoft.com/office/officeart/2005/8/layout/lProcess1"/>
    <dgm:cxn modelId="{FECA8D8F-4DEE-4F67-8A49-FFD9EF1285A9}" type="presOf" srcId="{FA1E1358-55EB-4F28-82B7-FC604982368A}" destId="{6A506EA3-7955-4956-A0F1-311D955977FD}" srcOrd="0" destOrd="0" presId="urn:microsoft.com/office/officeart/2005/8/layout/lProcess1"/>
    <dgm:cxn modelId="{CA6C0C53-8672-46A6-9542-A31742EA8E33}" type="presOf" srcId="{B05EF94D-E93F-4700-B156-6FAC22FF1ABD}" destId="{0115F4E5-2002-466D-A760-F25FAB4EE020}" srcOrd="0" destOrd="0" presId="urn:microsoft.com/office/officeart/2005/8/layout/lProcess1"/>
    <dgm:cxn modelId="{27AF2CEF-17E5-4320-AB8A-B6926C44FCB6}" type="presOf" srcId="{23411CF7-32D6-43E2-9D9C-6E0DF063A914}" destId="{BB06B34B-EFEA-497F-B57C-7997EC8B2147}" srcOrd="0" destOrd="0" presId="urn:microsoft.com/office/officeart/2005/8/layout/lProcess1"/>
    <dgm:cxn modelId="{F46236F2-2BF9-4AE9-9920-450E661D58C7}" srcId="{27F960D2-876B-427D-9C92-1AB5D0F1C0CE}" destId="{C344BAE9-E6D8-4FFE-97A0-4CB3AEB4884F}" srcOrd="0" destOrd="0" parTransId="{FA1E1358-55EB-4F28-82B7-FC604982368A}" sibTransId="{49DEAAD1-23F8-44C8-A79F-8DFD54A8FFE3}"/>
    <dgm:cxn modelId="{BCCB5D0E-A2E1-4BE6-BA16-854926CF820E}" srcId="{16328162-6275-439C-92A8-02D8212A5471}" destId="{626EDAFD-D41D-48C4-B678-1B233829BDD0}" srcOrd="0" destOrd="0" parTransId="{F9B833CF-41C3-4C11-A665-AE71B42D32E7}" sibTransId="{44667486-98A3-4F6D-878B-D96B73108F28}"/>
    <dgm:cxn modelId="{3A00D4C3-5A9B-43E9-8E6F-0D90D5ABD5D9}" type="presOf" srcId="{53E0F7FF-C1A8-4A35-BC6C-E874BDF52499}" destId="{1E6E9B18-B403-4F9A-A3C0-BD9454BDF022}" srcOrd="0" destOrd="0" presId="urn:microsoft.com/office/officeart/2005/8/layout/lProcess1"/>
    <dgm:cxn modelId="{C4A38A94-E354-4A8D-9E1E-CE7C4E92ED45}" srcId="{5035BE69-837C-4696-A943-1BD5C5D43E96}" destId="{FDAAFFAC-0F93-49D7-AE8F-D841B58B914E}" srcOrd="2" destOrd="0" parTransId="{17A0462C-6079-4B3B-AA71-56A8707F7137}" sibTransId="{43A0EBBF-A97D-45B7-B42D-9B31A60E75CF}"/>
    <dgm:cxn modelId="{B6C7CA3F-903B-4949-B841-FCE73CF01076}" type="presOf" srcId="{49DEAAD1-23F8-44C8-A79F-8DFD54A8FFE3}" destId="{0E2A571D-ACA7-4929-B148-F31297885542}" srcOrd="0" destOrd="0" presId="urn:microsoft.com/office/officeart/2005/8/layout/lProcess1"/>
    <dgm:cxn modelId="{17D590BA-93B5-4E44-88E1-2ECD211D396D}" type="presOf" srcId="{1726F402-2B12-4025-B38B-3A53F7AF4A7F}" destId="{8F2671CB-11ED-4B7F-A67F-AC851354F133}" srcOrd="0" destOrd="0" presId="urn:microsoft.com/office/officeart/2005/8/layout/lProcess1"/>
    <dgm:cxn modelId="{B23F25CF-4759-4491-97B2-5CD4CD1B6361}" srcId="{16328162-6275-439C-92A8-02D8212A5471}" destId="{CE01469C-FCD6-4B70-B45F-70D019B05532}" srcOrd="1" destOrd="0" parTransId="{720C5792-15A8-4929-B90C-2157D9336DF6}" sibTransId="{1726F402-2B12-4025-B38B-3A53F7AF4A7F}"/>
    <dgm:cxn modelId="{9766792A-1DFB-470C-82D9-A5B0D960F809}" srcId="{FDAAFFAC-0F93-49D7-AE8F-D841B58B914E}" destId="{23411CF7-32D6-43E2-9D9C-6E0DF063A914}" srcOrd="1" destOrd="0" parTransId="{0DBB5A5D-B2A0-4BF3-AF9B-64485762F506}" sibTransId="{89770703-8A58-447E-82F2-1B69D40FDC94}"/>
    <dgm:cxn modelId="{99AF8AE3-7321-4C46-B74D-9978962142FD}" srcId="{27F960D2-876B-427D-9C92-1AB5D0F1C0CE}" destId="{9AB1E0E6-078F-499A-865A-3ED4F55F5659}" srcOrd="3" destOrd="0" parTransId="{48E06AFF-5062-4FD5-90E2-23853629074C}" sibTransId="{DC224F6A-6258-44E3-BB15-EBAC531B458A}"/>
    <dgm:cxn modelId="{4A8268C5-C7F2-4F14-889F-7706D43855A8}" type="presOf" srcId="{2353460C-B4BF-4823-B70D-55E42A7FAA8E}" destId="{E1130B8A-60B4-46CA-B9A8-40699AEBD0C5}" srcOrd="0" destOrd="0" presId="urn:microsoft.com/office/officeart/2005/8/layout/lProcess1"/>
    <dgm:cxn modelId="{7F0BF5E5-692F-4290-9D8B-466291122137}" type="presOf" srcId="{C344BAE9-E6D8-4FFE-97A0-4CB3AEB4884F}" destId="{659E7026-4F7A-4DFE-97E5-55855AFFF117}" srcOrd="0" destOrd="0" presId="urn:microsoft.com/office/officeart/2005/8/layout/lProcess1"/>
    <dgm:cxn modelId="{2C11C567-AFD9-4F9B-A45A-D6C8FA392154}" type="presOf" srcId="{9AB1E0E6-078F-499A-865A-3ED4F55F5659}" destId="{8FC0B056-D419-41BA-8B8A-6AC9880C52FB}" srcOrd="0" destOrd="0" presId="urn:microsoft.com/office/officeart/2005/8/layout/lProcess1"/>
    <dgm:cxn modelId="{054EB47F-B569-43EB-A884-E7FF56FB83B9}" type="presOf" srcId="{F9B833CF-41C3-4C11-A665-AE71B42D32E7}" destId="{C4B697ED-C58C-4852-9889-11BD8C3C9834}" srcOrd="0" destOrd="0" presId="urn:microsoft.com/office/officeart/2005/8/layout/lProcess1"/>
    <dgm:cxn modelId="{0DD66580-A9D0-4936-A3FA-2F2EE8AECA55}" srcId="{27F960D2-876B-427D-9C92-1AB5D0F1C0CE}" destId="{3BB61E66-CE05-40C6-BB11-BF95415F46E6}" srcOrd="2" destOrd="0" parTransId="{B48C6D18-EACC-4D83-AEC2-32DE47D9EC3E}" sibTransId="{B05EF94D-E93F-4700-B156-6FAC22FF1ABD}"/>
    <dgm:cxn modelId="{69192922-6F87-4DC3-B4EC-F65D2EB84C25}" type="presParOf" srcId="{D455E4B4-2FE3-47D5-84B1-DC21F3494852}" destId="{E3EE52A5-9DC1-4162-ACD2-92E5CA304B12}" srcOrd="0" destOrd="0" presId="urn:microsoft.com/office/officeart/2005/8/layout/lProcess1"/>
    <dgm:cxn modelId="{460F846B-9F32-4B77-B684-C4F92D7DCE89}" type="presParOf" srcId="{E3EE52A5-9DC1-4162-ACD2-92E5CA304B12}" destId="{96D21002-37D1-4B7D-B1A5-EC50B981C722}" srcOrd="0" destOrd="0" presId="urn:microsoft.com/office/officeart/2005/8/layout/lProcess1"/>
    <dgm:cxn modelId="{A61BF959-2CF6-4D36-8DF3-2FBEB654950A}" type="presParOf" srcId="{E3EE52A5-9DC1-4162-ACD2-92E5CA304B12}" destId="{C4B697ED-C58C-4852-9889-11BD8C3C9834}" srcOrd="1" destOrd="0" presId="urn:microsoft.com/office/officeart/2005/8/layout/lProcess1"/>
    <dgm:cxn modelId="{A84C4CE7-FB0B-4024-B88E-0558225BA787}" type="presParOf" srcId="{E3EE52A5-9DC1-4162-ACD2-92E5CA304B12}" destId="{D1CCC691-960A-4E86-9E5A-BF3F69CE5B0E}" srcOrd="2" destOrd="0" presId="urn:microsoft.com/office/officeart/2005/8/layout/lProcess1"/>
    <dgm:cxn modelId="{EC02A636-A5CF-49F6-843A-8462049FD9EC}" type="presParOf" srcId="{E3EE52A5-9DC1-4162-ACD2-92E5CA304B12}" destId="{0E9689AE-5F09-4540-AE18-B07F3D965EFF}" srcOrd="3" destOrd="0" presId="urn:microsoft.com/office/officeart/2005/8/layout/lProcess1"/>
    <dgm:cxn modelId="{F3C69E62-818F-44A0-A7CB-056E9F4C211C}" type="presParOf" srcId="{E3EE52A5-9DC1-4162-ACD2-92E5CA304B12}" destId="{BB5F76E4-E1EC-4D54-8BAD-4A9689A618F0}" srcOrd="4" destOrd="0" presId="urn:microsoft.com/office/officeart/2005/8/layout/lProcess1"/>
    <dgm:cxn modelId="{E7F83867-F5FF-4D7C-81C7-E352459A0A71}" type="presParOf" srcId="{E3EE52A5-9DC1-4162-ACD2-92E5CA304B12}" destId="{8F2671CB-11ED-4B7F-A67F-AC851354F133}" srcOrd="5" destOrd="0" presId="urn:microsoft.com/office/officeart/2005/8/layout/lProcess1"/>
    <dgm:cxn modelId="{8012CE91-483D-430D-BCCB-A06AB44968E8}" type="presParOf" srcId="{E3EE52A5-9DC1-4162-ACD2-92E5CA304B12}" destId="{AD269087-6B8A-4C77-AD0F-FDC85F9C90F8}" srcOrd="6" destOrd="0" presId="urn:microsoft.com/office/officeart/2005/8/layout/lProcess1"/>
    <dgm:cxn modelId="{7D370C8F-80C0-44A3-ADB6-6BBBA1FDC97B}" type="presParOf" srcId="{D455E4B4-2FE3-47D5-84B1-DC21F3494852}" destId="{59F8E71D-A9E7-486A-8FB4-01D5BBE938C1}" srcOrd="1" destOrd="0" presId="urn:microsoft.com/office/officeart/2005/8/layout/lProcess1"/>
    <dgm:cxn modelId="{F03DD9BD-9EA2-454F-8812-658A481DB9A3}" type="presParOf" srcId="{D455E4B4-2FE3-47D5-84B1-DC21F3494852}" destId="{53898179-1DDB-4EFD-8012-E8A6FDABCB6A}" srcOrd="2" destOrd="0" presId="urn:microsoft.com/office/officeart/2005/8/layout/lProcess1"/>
    <dgm:cxn modelId="{09A7A0B1-8776-4EB3-94DE-052328F05D6C}" type="presParOf" srcId="{53898179-1DDB-4EFD-8012-E8A6FDABCB6A}" destId="{41BB4B55-A9C6-47A7-8B34-1387536E4838}" srcOrd="0" destOrd="0" presId="urn:microsoft.com/office/officeart/2005/8/layout/lProcess1"/>
    <dgm:cxn modelId="{8960BDCD-7FE2-44B5-8820-C2BDBCC11BCE}" type="presParOf" srcId="{53898179-1DDB-4EFD-8012-E8A6FDABCB6A}" destId="{6A506EA3-7955-4956-A0F1-311D955977FD}" srcOrd="1" destOrd="0" presId="urn:microsoft.com/office/officeart/2005/8/layout/lProcess1"/>
    <dgm:cxn modelId="{4D9C484A-1982-4C02-B3FE-65E045FA5A2F}" type="presParOf" srcId="{53898179-1DDB-4EFD-8012-E8A6FDABCB6A}" destId="{659E7026-4F7A-4DFE-97E5-55855AFFF117}" srcOrd="2" destOrd="0" presId="urn:microsoft.com/office/officeart/2005/8/layout/lProcess1"/>
    <dgm:cxn modelId="{1838ABD3-6DB1-48B4-B2A1-B3545ED0BBB5}" type="presParOf" srcId="{53898179-1DDB-4EFD-8012-E8A6FDABCB6A}" destId="{0E2A571D-ACA7-4929-B148-F31297885542}" srcOrd="3" destOrd="0" presId="urn:microsoft.com/office/officeart/2005/8/layout/lProcess1"/>
    <dgm:cxn modelId="{C9914827-D055-4DD7-A156-2AF1C75201DB}" type="presParOf" srcId="{53898179-1DDB-4EFD-8012-E8A6FDABCB6A}" destId="{070D29C2-519B-4256-8A41-B3FA96D4527C}" srcOrd="4" destOrd="0" presId="urn:microsoft.com/office/officeart/2005/8/layout/lProcess1"/>
    <dgm:cxn modelId="{F026FC15-6AA7-4845-9907-17C012750C9F}" type="presParOf" srcId="{53898179-1DDB-4EFD-8012-E8A6FDABCB6A}" destId="{C3F04CC2-38E7-4D8C-95CA-338EA3560A6C}" srcOrd="5" destOrd="0" presId="urn:microsoft.com/office/officeart/2005/8/layout/lProcess1"/>
    <dgm:cxn modelId="{F9C0922B-61B1-4043-84AB-5D341BC2DD32}" type="presParOf" srcId="{53898179-1DDB-4EFD-8012-E8A6FDABCB6A}" destId="{D41BFAAA-5875-4488-861D-566742989A3D}" srcOrd="6" destOrd="0" presId="urn:microsoft.com/office/officeart/2005/8/layout/lProcess1"/>
    <dgm:cxn modelId="{7F33C485-0DC9-4CA5-8F07-EDC7D8C9BEF8}" type="presParOf" srcId="{53898179-1DDB-4EFD-8012-E8A6FDABCB6A}" destId="{0115F4E5-2002-466D-A760-F25FAB4EE020}" srcOrd="7" destOrd="0" presId="urn:microsoft.com/office/officeart/2005/8/layout/lProcess1"/>
    <dgm:cxn modelId="{8793EC9C-A22A-4D69-A520-7686CEE04B03}" type="presParOf" srcId="{53898179-1DDB-4EFD-8012-E8A6FDABCB6A}" destId="{8FC0B056-D419-41BA-8B8A-6AC9880C52FB}" srcOrd="8" destOrd="0" presId="urn:microsoft.com/office/officeart/2005/8/layout/lProcess1"/>
    <dgm:cxn modelId="{5B3C24FA-D291-4011-8757-52448218D80A}" type="presParOf" srcId="{D455E4B4-2FE3-47D5-84B1-DC21F3494852}" destId="{B66E617A-4DA8-4E0B-A4F8-39323DCE3887}" srcOrd="3" destOrd="0" presId="urn:microsoft.com/office/officeart/2005/8/layout/lProcess1"/>
    <dgm:cxn modelId="{041A59F0-8E95-44DA-8CC5-EAC3A036CC64}" type="presParOf" srcId="{D455E4B4-2FE3-47D5-84B1-DC21F3494852}" destId="{B202FBB0-35B2-4796-96D1-EEE5399C3DCD}" srcOrd="4" destOrd="0" presId="urn:microsoft.com/office/officeart/2005/8/layout/lProcess1"/>
    <dgm:cxn modelId="{64B40A9D-AC21-40B2-9B07-0DCB01D54979}" type="presParOf" srcId="{B202FBB0-35B2-4796-96D1-EEE5399C3DCD}" destId="{7A3C2C30-C137-42D2-8113-FF1D5CE7839B}" srcOrd="0" destOrd="0" presId="urn:microsoft.com/office/officeart/2005/8/layout/lProcess1"/>
    <dgm:cxn modelId="{F865BBB8-D5A2-473E-B642-A697B9827ACF}" type="presParOf" srcId="{B202FBB0-35B2-4796-96D1-EEE5399C3DCD}" destId="{E1130B8A-60B4-46CA-B9A8-40699AEBD0C5}" srcOrd="1" destOrd="0" presId="urn:microsoft.com/office/officeart/2005/8/layout/lProcess1"/>
    <dgm:cxn modelId="{7B1B6B67-A554-48C3-9FED-D0FF9BEFF754}" type="presParOf" srcId="{B202FBB0-35B2-4796-96D1-EEE5399C3DCD}" destId="{25E545F6-C0DD-46DB-AC67-6855748DCC00}" srcOrd="2" destOrd="0" presId="urn:microsoft.com/office/officeart/2005/8/layout/lProcess1"/>
    <dgm:cxn modelId="{77D3752F-6D9F-4455-8A03-CE9751B84474}" type="presParOf" srcId="{B202FBB0-35B2-4796-96D1-EEE5399C3DCD}" destId="{1E6E9B18-B403-4F9A-A3C0-BD9454BDF022}" srcOrd="3" destOrd="0" presId="urn:microsoft.com/office/officeart/2005/8/layout/lProcess1"/>
    <dgm:cxn modelId="{68C27DF5-30AF-4ED2-9FFB-DBB51C590B5A}" type="presParOf" srcId="{B202FBB0-35B2-4796-96D1-EEE5399C3DCD}" destId="{BB06B34B-EFEA-497F-B57C-7997EC8B214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Գործող կենսաթոշակային համակարգ</a:t>
          </a:r>
          <a:endParaRPr lang="en-US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626EDAFD-D41D-48C4-B678-1B233829BDD0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Տեղեկացվածության մակարդակը</a:t>
          </a:r>
          <a:endParaRPr lang="en-US" b="1">
            <a:latin typeface="Arial AMU" pitchFamily="34" charset="0"/>
          </a:endParaRPr>
        </a:p>
      </dgm:t>
    </dgm:pt>
    <dgm:pt modelId="{F9B833CF-41C3-4C11-A665-AE71B42D32E7}" type="parTrans" cxnId="{BCCB5D0E-A2E1-4BE6-BA16-854926CF820E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4667486-98A3-4F6D-878B-D96B73108F28}" type="sibTrans" cxnId="{BCCB5D0E-A2E1-4BE6-BA16-854926CF820E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E01469C-FCD6-4B70-B45F-70D019B05532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Խնդիրների ընկալումը</a:t>
          </a:r>
          <a:endParaRPr lang="en-US" b="1">
            <a:latin typeface="Arial AMU" pitchFamily="34" charset="0"/>
          </a:endParaRPr>
        </a:p>
      </dgm:t>
    </dgm:pt>
    <dgm:pt modelId="{720C5792-15A8-4929-B90C-2157D9336DF6}" type="par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726F402-2B12-4025-B38B-3A53F7AF4A7F}" type="sib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7F960D2-876B-427D-9C92-1AB5D0F1C0C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Կենսաթոշակային բարեփոխումներ</a:t>
          </a:r>
          <a:endParaRPr lang="en-US" b="1">
            <a:latin typeface="Arial AMU" pitchFamily="34" charset="0"/>
          </a:endParaRPr>
        </a:p>
      </dgm:t>
    </dgm:pt>
    <dgm:pt modelId="{FB0589A8-2E08-48EB-8AFE-6314F0C0B57F}" type="par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2B70159-C291-44C7-B9C3-6923C025D344}" type="sib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344BAE9-E6D8-4FFE-97A0-4CB3AEB4884F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FA1E1358-55EB-4F28-82B7-FC604982368A}" type="parTrans" cxnId="{F46236F2-2BF9-4AE9-9920-450E661D58C7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9DEAAD1-23F8-44C8-A79F-8DFD54A8FFE3}" type="sibTrans" cxnId="{F46236F2-2BF9-4AE9-9920-450E661D58C7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0081D9C-168F-4788-87D5-DE05913C9410}">
      <dgm:prSet phldrT="[Text]"/>
      <dgm:spPr/>
      <dgm:t>
        <a:bodyPr/>
        <a:lstStyle/>
        <a:p>
          <a:r>
            <a:rPr lang="en-US" b="1" smtClean="0">
              <a:latin typeface="Arial AMU" pitchFamily="34" charset="0"/>
            </a:rPr>
            <a:t>Վերաբերմունքի դրսեւորումները</a:t>
          </a:r>
          <a:endParaRPr lang="en-US" b="1">
            <a:latin typeface="Arial AMU" pitchFamily="34" charset="0"/>
          </a:endParaRPr>
        </a:p>
      </dgm:t>
    </dgm:pt>
    <dgm:pt modelId="{BA894451-DD33-4824-91EE-4F7258F3C650}" type="par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3C61B0C-B775-42BC-B1B6-EE23C1BCA952}" type="sib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08678048-3E94-414F-8125-F3F08395AFDE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6C963F4F-5A1E-4269-8112-3E9E7CD1DAC4}" type="parTrans" cxnId="{866FEF3E-3A22-4CE3-ABE9-4DDE09E03A33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4C3621F-6476-4E65-AA61-45F742AA4342}" type="sibTrans" cxnId="{866FEF3E-3A22-4CE3-ABE9-4DDE09E03A33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BB61E66-CE05-40C6-BB11-BF95415F46E6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Սպասելիքները եւ ակնկալիքները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B48C6D18-EACC-4D83-AEC2-32DE47D9EC3E}" type="parTrans" cxnId="{0DD66580-A9D0-4936-A3FA-2F2EE8AECA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05EF94D-E93F-4700-B156-6FAC22FF1ABD}" type="sibTrans" cxnId="{0DD66580-A9D0-4936-A3FA-2F2EE8AECA55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9AB1E0E6-078F-499A-865A-3ED4F55F5659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48E06AFF-5062-4FD5-90E2-23853629074C}" type="par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C224F6A-6258-44E3-BB15-EBAC531B458A}" type="sib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DAAFFAC-0F93-49D7-AE8F-D841B58B914E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Տեղեկատվության աղբյուրները</a:t>
          </a:r>
          <a:endParaRPr lang="en-US" b="1">
            <a:latin typeface="Arial AMU" pitchFamily="34" charset="0"/>
          </a:endParaRPr>
        </a:p>
      </dgm:t>
    </dgm:pt>
    <dgm:pt modelId="{17A0462C-6079-4B3B-AA71-56A8707F7137}" type="par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3A0EBBF-A97D-45B7-B42D-9B31A60E75CF}" type="sib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CFF1DF2-2BA5-4EA2-9BE3-782CD598EB2B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Նախընտրելի ԶԼՄ-ները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2353460C-B4BF-4823-B70D-55E42A7FAA8E}" type="parTrans" cxnId="{67686F4F-8141-47C5-906E-6DB8ADA2BC68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53E0F7FF-C1A8-4A35-BC6C-E874BDF52499}" type="sibTrans" cxnId="{67686F4F-8141-47C5-906E-6DB8ADA2BC68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3411CF7-32D6-43E2-9D9C-6E0DF063A914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0DBB5A5D-B2A0-4BF3-AF9B-64485762F506}" type="par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9770703-8A58-447E-82F2-1B69D40FDC94}" type="sib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3"/>
      <dgm:spPr/>
      <dgm:t>
        <a:bodyPr/>
        <a:lstStyle/>
        <a:p>
          <a:endParaRPr lang="en-US"/>
        </a:p>
      </dgm:t>
    </dgm:pt>
    <dgm:pt modelId="{C4B697ED-C58C-4852-9889-11BD8C3C9834}" type="pres">
      <dgm:prSet presAssocID="{F9B833CF-41C3-4C11-A665-AE71B42D32E7}" presName="parTrans" presStyleLbl="sibTrans2D1" presStyleIdx="0" presStyleCnt="9"/>
      <dgm:spPr/>
      <dgm:t>
        <a:bodyPr/>
        <a:lstStyle/>
        <a:p>
          <a:endParaRPr lang="en-US"/>
        </a:p>
      </dgm:t>
    </dgm:pt>
    <dgm:pt modelId="{D1CCC691-960A-4E86-9E5A-BF3F69CE5B0E}" type="pres">
      <dgm:prSet presAssocID="{626EDAFD-D41D-48C4-B678-1B233829BDD0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689AE-5F09-4540-AE18-B07F3D965EFF}" type="pres">
      <dgm:prSet presAssocID="{44667486-98A3-4F6D-878B-D96B73108F28}" presName="sibTrans" presStyleLbl="sibTrans2D1" presStyleIdx="1" presStyleCnt="9"/>
      <dgm:spPr/>
      <dgm:t>
        <a:bodyPr/>
        <a:lstStyle/>
        <a:p>
          <a:endParaRPr lang="en-US"/>
        </a:p>
      </dgm:t>
    </dgm:pt>
    <dgm:pt modelId="{BB5F76E4-E1EC-4D54-8BAD-4A9689A618F0}" type="pres">
      <dgm:prSet presAssocID="{CE01469C-FCD6-4B70-B45F-70D019B05532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671CB-11ED-4B7F-A67F-AC851354F133}" type="pres">
      <dgm:prSet presAssocID="{1726F402-2B12-4025-B38B-3A53F7AF4A7F}" presName="sibTrans" presStyleLbl="sibTrans2D1" presStyleIdx="2" presStyleCnt="9"/>
      <dgm:spPr/>
      <dgm:t>
        <a:bodyPr/>
        <a:lstStyle/>
        <a:p>
          <a:endParaRPr lang="en-US"/>
        </a:p>
      </dgm:t>
    </dgm:pt>
    <dgm:pt modelId="{AD269087-6B8A-4C77-AD0F-FDC85F9C90F8}" type="pres">
      <dgm:prSet presAssocID="{80081D9C-168F-4788-87D5-DE05913C9410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8E71D-A9E7-486A-8FB4-01D5BBE938C1}" type="pres">
      <dgm:prSet presAssocID="{16328162-6275-439C-92A8-02D8212A5471}" presName="hSp" presStyleCnt="0"/>
      <dgm:spPr/>
    </dgm:pt>
    <dgm:pt modelId="{53898179-1DDB-4EFD-8012-E8A6FDABCB6A}" type="pres">
      <dgm:prSet presAssocID="{27F960D2-876B-427D-9C92-1AB5D0F1C0CE}" presName="vertFlow" presStyleCnt="0"/>
      <dgm:spPr/>
    </dgm:pt>
    <dgm:pt modelId="{41BB4B55-A9C6-47A7-8B34-1387536E4838}" type="pres">
      <dgm:prSet presAssocID="{27F960D2-876B-427D-9C92-1AB5D0F1C0CE}" presName="header" presStyleLbl="node1" presStyleIdx="1" presStyleCnt="3"/>
      <dgm:spPr/>
      <dgm:t>
        <a:bodyPr/>
        <a:lstStyle/>
        <a:p>
          <a:endParaRPr lang="en-US"/>
        </a:p>
      </dgm:t>
    </dgm:pt>
    <dgm:pt modelId="{6A506EA3-7955-4956-A0F1-311D955977FD}" type="pres">
      <dgm:prSet presAssocID="{FA1E1358-55EB-4F28-82B7-FC604982368A}" presName="parTrans" presStyleLbl="sibTrans2D1" presStyleIdx="3" presStyleCnt="9"/>
      <dgm:spPr/>
      <dgm:t>
        <a:bodyPr/>
        <a:lstStyle/>
        <a:p>
          <a:endParaRPr lang="en-US"/>
        </a:p>
      </dgm:t>
    </dgm:pt>
    <dgm:pt modelId="{659E7026-4F7A-4DFE-97E5-55855AFFF117}" type="pres">
      <dgm:prSet presAssocID="{C344BAE9-E6D8-4FFE-97A0-4CB3AEB4884F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A571D-ACA7-4929-B148-F31297885542}" type="pres">
      <dgm:prSet presAssocID="{49DEAAD1-23F8-44C8-A79F-8DFD54A8FFE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070D29C2-519B-4256-8A41-B3FA96D4527C}" type="pres">
      <dgm:prSet presAssocID="{08678048-3E94-414F-8125-F3F08395AFDE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04CC2-38E7-4D8C-95CA-338EA3560A6C}" type="pres">
      <dgm:prSet presAssocID="{14C3621F-6476-4E65-AA61-45F742AA4342}" presName="sibTrans" presStyleLbl="sibTrans2D1" presStyleIdx="5" presStyleCnt="9"/>
      <dgm:spPr/>
      <dgm:t>
        <a:bodyPr/>
        <a:lstStyle/>
        <a:p>
          <a:endParaRPr lang="en-US"/>
        </a:p>
      </dgm:t>
    </dgm:pt>
    <dgm:pt modelId="{D41BFAAA-5875-4488-861D-566742989A3D}" type="pres">
      <dgm:prSet presAssocID="{3BB61E66-CE05-40C6-BB11-BF95415F46E6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5F4E5-2002-466D-A760-F25FAB4EE020}" type="pres">
      <dgm:prSet presAssocID="{B05EF94D-E93F-4700-B156-6FAC22FF1ABD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FC0B056-D419-41BA-8B8A-6AC9880C52FB}" type="pres">
      <dgm:prSet presAssocID="{9AB1E0E6-078F-499A-865A-3ED4F55F5659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E617A-4DA8-4E0B-A4F8-39323DCE3887}" type="pres">
      <dgm:prSet presAssocID="{27F960D2-876B-427D-9C92-1AB5D0F1C0CE}" presName="hSp" presStyleCnt="0"/>
      <dgm:spPr/>
    </dgm:pt>
    <dgm:pt modelId="{B202FBB0-35B2-4796-96D1-EEE5399C3DCD}" type="pres">
      <dgm:prSet presAssocID="{FDAAFFAC-0F93-49D7-AE8F-D841B58B914E}" presName="vertFlow" presStyleCnt="0"/>
      <dgm:spPr/>
    </dgm:pt>
    <dgm:pt modelId="{7A3C2C30-C137-42D2-8113-FF1D5CE7839B}" type="pres">
      <dgm:prSet presAssocID="{FDAAFFAC-0F93-49D7-AE8F-D841B58B914E}" presName="header" presStyleLbl="node1" presStyleIdx="2" presStyleCnt="3"/>
      <dgm:spPr/>
      <dgm:t>
        <a:bodyPr/>
        <a:lstStyle/>
        <a:p>
          <a:endParaRPr lang="en-US"/>
        </a:p>
      </dgm:t>
    </dgm:pt>
    <dgm:pt modelId="{E1130B8A-60B4-46CA-B9A8-40699AEBD0C5}" type="pres">
      <dgm:prSet presAssocID="{2353460C-B4BF-4823-B70D-55E42A7FAA8E}" presName="parTrans" presStyleLbl="sibTrans2D1" presStyleIdx="7" presStyleCnt="9"/>
      <dgm:spPr/>
      <dgm:t>
        <a:bodyPr/>
        <a:lstStyle/>
        <a:p>
          <a:endParaRPr lang="en-US"/>
        </a:p>
      </dgm:t>
    </dgm:pt>
    <dgm:pt modelId="{25E545F6-C0DD-46DB-AC67-6855748DCC00}" type="pres">
      <dgm:prSet presAssocID="{3CFF1DF2-2BA5-4EA2-9BE3-782CD598EB2B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E9B18-B403-4F9A-A3C0-BD9454BDF022}" type="pres">
      <dgm:prSet presAssocID="{53E0F7FF-C1A8-4A35-BC6C-E874BDF52499}" presName="sibTrans" presStyleLbl="sibTrans2D1" presStyleIdx="8" presStyleCnt="9"/>
      <dgm:spPr/>
      <dgm:t>
        <a:bodyPr/>
        <a:lstStyle/>
        <a:p>
          <a:endParaRPr lang="en-US"/>
        </a:p>
      </dgm:t>
    </dgm:pt>
    <dgm:pt modelId="{BB06B34B-EFEA-497F-B57C-7997EC8B2147}" type="pres">
      <dgm:prSet presAssocID="{23411CF7-32D6-43E2-9D9C-6E0DF063A914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218198-73C7-4A6C-AEDE-19C9682E03F8}" type="presOf" srcId="{1726F402-2B12-4025-B38B-3A53F7AF4A7F}" destId="{8F2671CB-11ED-4B7F-A67F-AC851354F133}" srcOrd="0" destOrd="0" presId="urn:microsoft.com/office/officeart/2005/8/layout/lProcess1"/>
    <dgm:cxn modelId="{42C19A91-2427-4211-9F05-4BE4A26AC18A}" type="presOf" srcId="{F9B833CF-41C3-4C11-A665-AE71B42D32E7}" destId="{C4B697ED-C58C-4852-9889-11BD8C3C9834}" srcOrd="0" destOrd="0" presId="urn:microsoft.com/office/officeart/2005/8/layout/lProcess1"/>
    <dgm:cxn modelId="{5EDF368E-5157-4AF6-AF98-8136A1C7C4D4}" type="presOf" srcId="{16328162-6275-439C-92A8-02D8212A5471}" destId="{96D21002-37D1-4B7D-B1A5-EC50B981C722}" srcOrd="0" destOrd="0" presId="urn:microsoft.com/office/officeart/2005/8/layout/lProcess1"/>
    <dgm:cxn modelId="{C4A38A94-E354-4A8D-9E1E-CE7C4E92ED45}" srcId="{5035BE69-837C-4696-A943-1BD5C5D43E96}" destId="{FDAAFFAC-0F93-49D7-AE8F-D841B58B914E}" srcOrd="2" destOrd="0" parTransId="{17A0462C-6079-4B3B-AA71-56A8707F7137}" sibTransId="{43A0EBBF-A97D-45B7-B42D-9B31A60E75CF}"/>
    <dgm:cxn modelId="{2F0231CD-F8EA-4DFB-B7CF-3A39D84C7A52}" type="presOf" srcId="{9AB1E0E6-078F-499A-865A-3ED4F55F5659}" destId="{8FC0B056-D419-41BA-8B8A-6AC9880C52FB}" srcOrd="0" destOrd="0" presId="urn:microsoft.com/office/officeart/2005/8/layout/lProcess1"/>
    <dgm:cxn modelId="{1ADFA019-CFF0-40FB-90B7-517145CB098B}" type="presOf" srcId="{53E0F7FF-C1A8-4A35-BC6C-E874BDF52499}" destId="{1E6E9B18-B403-4F9A-A3C0-BD9454BDF022}" srcOrd="0" destOrd="0" presId="urn:microsoft.com/office/officeart/2005/8/layout/lProcess1"/>
    <dgm:cxn modelId="{93DF3C43-8920-4921-91E7-E442BA854D1C}" type="presOf" srcId="{CE01469C-FCD6-4B70-B45F-70D019B05532}" destId="{BB5F76E4-E1EC-4D54-8BAD-4A9689A618F0}" srcOrd="0" destOrd="0" presId="urn:microsoft.com/office/officeart/2005/8/layout/lProcess1"/>
    <dgm:cxn modelId="{7E94404B-F5B6-48E0-83BE-51A15A499FF6}" type="presOf" srcId="{626EDAFD-D41D-48C4-B678-1B233829BDD0}" destId="{D1CCC691-960A-4E86-9E5A-BF3F69CE5B0E}" srcOrd="0" destOrd="0" presId="urn:microsoft.com/office/officeart/2005/8/layout/lProcess1"/>
    <dgm:cxn modelId="{A53EC05A-C63E-4CDF-854B-34CEA63BA881}" type="presOf" srcId="{80081D9C-168F-4788-87D5-DE05913C9410}" destId="{AD269087-6B8A-4C77-AD0F-FDC85F9C90F8}" srcOrd="0" destOrd="0" presId="urn:microsoft.com/office/officeart/2005/8/layout/lProcess1"/>
    <dgm:cxn modelId="{BDAA06D1-5E67-449F-9575-5BAB94BE11AB}" srcId="{5035BE69-837C-4696-A943-1BD5C5D43E96}" destId="{27F960D2-876B-427D-9C92-1AB5D0F1C0CE}" srcOrd="1" destOrd="0" parTransId="{FB0589A8-2E08-48EB-8AFE-6314F0C0B57F}" sibTransId="{F2B70159-C291-44C7-B9C3-6923C025D344}"/>
    <dgm:cxn modelId="{E5B702B5-17A2-4A06-9ED2-765AB3741E55}" srcId="{16328162-6275-439C-92A8-02D8212A5471}" destId="{80081D9C-168F-4788-87D5-DE05913C9410}" srcOrd="2" destOrd="0" parTransId="{BA894451-DD33-4824-91EE-4F7258F3C650}" sibTransId="{B3C61B0C-B775-42BC-B1B6-EE23C1BCA952}"/>
    <dgm:cxn modelId="{4CF0D63B-A5D9-4701-B3FB-A405F93FB7DD}" type="presOf" srcId="{44667486-98A3-4F6D-878B-D96B73108F28}" destId="{0E9689AE-5F09-4540-AE18-B07F3D965EFF}" srcOrd="0" destOrd="0" presId="urn:microsoft.com/office/officeart/2005/8/layout/lProcess1"/>
    <dgm:cxn modelId="{0DD66580-A9D0-4936-A3FA-2F2EE8AECA55}" srcId="{27F960D2-876B-427D-9C92-1AB5D0F1C0CE}" destId="{3BB61E66-CE05-40C6-BB11-BF95415F46E6}" srcOrd="2" destOrd="0" parTransId="{B48C6D18-EACC-4D83-AEC2-32DE47D9EC3E}" sibTransId="{B05EF94D-E93F-4700-B156-6FAC22FF1ABD}"/>
    <dgm:cxn modelId="{9B67F080-72A4-41E2-B2C3-03ECC0DD0B27}" type="presOf" srcId="{FDAAFFAC-0F93-49D7-AE8F-D841B58B914E}" destId="{7A3C2C30-C137-42D2-8113-FF1D5CE7839B}" srcOrd="0" destOrd="0" presId="urn:microsoft.com/office/officeart/2005/8/layout/lProcess1"/>
    <dgm:cxn modelId="{3CB1C5EF-FB81-4175-BCBC-B7CC22E12A22}" type="presOf" srcId="{08678048-3E94-414F-8125-F3F08395AFDE}" destId="{070D29C2-519B-4256-8A41-B3FA96D4527C}" srcOrd="0" destOrd="0" presId="urn:microsoft.com/office/officeart/2005/8/layout/lProcess1"/>
    <dgm:cxn modelId="{F46236F2-2BF9-4AE9-9920-450E661D58C7}" srcId="{27F960D2-876B-427D-9C92-1AB5D0F1C0CE}" destId="{C344BAE9-E6D8-4FFE-97A0-4CB3AEB4884F}" srcOrd="0" destOrd="0" parTransId="{FA1E1358-55EB-4F28-82B7-FC604982368A}" sibTransId="{49DEAAD1-23F8-44C8-A79F-8DFD54A8FFE3}"/>
    <dgm:cxn modelId="{A3EE6DD8-42F5-4B0A-96AF-523DB4EB7EC3}" type="presOf" srcId="{2353460C-B4BF-4823-B70D-55E42A7FAA8E}" destId="{E1130B8A-60B4-46CA-B9A8-40699AEBD0C5}" srcOrd="0" destOrd="0" presId="urn:microsoft.com/office/officeart/2005/8/layout/lProcess1"/>
    <dgm:cxn modelId="{99AF8AE3-7321-4C46-B74D-9978962142FD}" srcId="{27F960D2-876B-427D-9C92-1AB5D0F1C0CE}" destId="{9AB1E0E6-078F-499A-865A-3ED4F55F5659}" srcOrd="3" destOrd="0" parTransId="{48E06AFF-5062-4FD5-90E2-23853629074C}" sibTransId="{DC224F6A-6258-44E3-BB15-EBAC531B458A}"/>
    <dgm:cxn modelId="{67686F4F-8141-47C5-906E-6DB8ADA2BC68}" srcId="{FDAAFFAC-0F93-49D7-AE8F-D841B58B914E}" destId="{3CFF1DF2-2BA5-4EA2-9BE3-782CD598EB2B}" srcOrd="0" destOrd="0" parTransId="{2353460C-B4BF-4823-B70D-55E42A7FAA8E}" sibTransId="{53E0F7FF-C1A8-4A35-BC6C-E874BDF52499}"/>
    <dgm:cxn modelId="{EE0CE94E-023F-4AED-9F5A-2993F0367044}" type="presOf" srcId="{3BB61E66-CE05-40C6-BB11-BF95415F46E6}" destId="{D41BFAAA-5875-4488-861D-566742989A3D}" srcOrd="0" destOrd="0" presId="urn:microsoft.com/office/officeart/2005/8/layout/lProcess1"/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4E2F4BD6-7CA7-4476-8028-62BE4CB0DF7B}" type="presOf" srcId="{B05EF94D-E93F-4700-B156-6FAC22FF1ABD}" destId="{0115F4E5-2002-466D-A760-F25FAB4EE020}" srcOrd="0" destOrd="0" presId="urn:microsoft.com/office/officeart/2005/8/layout/lProcess1"/>
    <dgm:cxn modelId="{7083DD3E-F900-4024-B4C3-4EFD8F91EEFF}" type="presOf" srcId="{23411CF7-32D6-43E2-9D9C-6E0DF063A914}" destId="{BB06B34B-EFEA-497F-B57C-7997EC8B2147}" srcOrd="0" destOrd="0" presId="urn:microsoft.com/office/officeart/2005/8/layout/lProcess1"/>
    <dgm:cxn modelId="{866FEF3E-3A22-4CE3-ABE9-4DDE09E03A33}" srcId="{27F960D2-876B-427D-9C92-1AB5D0F1C0CE}" destId="{08678048-3E94-414F-8125-F3F08395AFDE}" srcOrd="1" destOrd="0" parTransId="{6C963F4F-5A1E-4269-8112-3E9E7CD1DAC4}" sibTransId="{14C3621F-6476-4E65-AA61-45F742AA4342}"/>
    <dgm:cxn modelId="{8D1AF7CC-80E2-4CA4-9918-9FEF0C7ECB76}" type="presOf" srcId="{FA1E1358-55EB-4F28-82B7-FC604982368A}" destId="{6A506EA3-7955-4956-A0F1-311D955977FD}" srcOrd="0" destOrd="0" presId="urn:microsoft.com/office/officeart/2005/8/layout/lProcess1"/>
    <dgm:cxn modelId="{1EFB0638-738D-4354-9E9C-686EE798D9BC}" type="presOf" srcId="{27F960D2-876B-427D-9C92-1AB5D0F1C0CE}" destId="{41BB4B55-A9C6-47A7-8B34-1387536E4838}" srcOrd="0" destOrd="0" presId="urn:microsoft.com/office/officeart/2005/8/layout/lProcess1"/>
    <dgm:cxn modelId="{72CA3FE1-FE0E-44F7-B17C-138ED12A364F}" type="presOf" srcId="{3CFF1DF2-2BA5-4EA2-9BE3-782CD598EB2B}" destId="{25E545F6-C0DD-46DB-AC67-6855748DCC00}" srcOrd="0" destOrd="0" presId="urn:microsoft.com/office/officeart/2005/8/layout/lProcess1"/>
    <dgm:cxn modelId="{B23F25CF-4759-4491-97B2-5CD4CD1B6361}" srcId="{16328162-6275-439C-92A8-02D8212A5471}" destId="{CE01469C-FCD6-4B70-B45F-70D019B05532}" srcOrd="1" destOrd="0" parTransId="{720C5792-15A8-4929-B90C-2157D9336DF6}" sibTransId="{1726F402-2B12-4025-B38B-3A53F7AF4A7F}"/>
    <dgm:cxn modelId="{BCCB5D0E-A2E1-4BE6-BA16-854926CF820E}" srcId="{16328162-6275-439C-92A8-02D8212A5471}" destId="{626EDAFD-D41D-48C4-B678-1B233829BDD0}" srcOrd="0" destOrd="0" parTransId="{F9B833CF-41C3-4C11-A665-AE71B42D32E7}" sibTransId="{44667486-98A3-4F6D-878B-D96B73108F28}"/>
    <dgm:cxn modelId="{FCF8AD86-ECB0-4AAC-AABD-48AF0EF566E8}" type="presOf" srcId="{C344BAE9-E6D8-4FFE-97A0-4CB3AEB4884F}" destId="{659E7026-4F7A-4DFE-97E5-55855AFFF117}" srcOrd="0" destOrd="0" presId="urn:microsoft.com/office/officeart/2005/8/layout/lProcess1"/>
    <dgm:cxn modelId="{5E46E848-EB89-4DA6-A48B-9DD22063B46D}" type="presOf" srcId="{5035BE69-837C-4696-A943-1BD5C5D43E96}" destId="{D455E4B4-2FE3-47D5-84B1-DC21F3494852}" srcOrd="0" destOrd="0" presId="urn:microsoft.com/office/officeart/2005/8/layout/lProcess1"/>
    <dgm:cxn modelId="{312D39B4-E073-4619-8A7C-2716D20947FB}" type="presOf" srcId="{14C3621F-6476-4E65-AA61-45F742AA4342}" destId="{C3F04CC2-38E7-4D8C-95CA-338EA3560A6C}" srcOrd="0" destOrd="0" presId="urn:microsoft.com/office/officeart/2005/8/layout/lProcess1"/>
    <dgm:cxn modelId="{8016CB66-5DBE-41AC-A687-AF8BA56E11BF}" type="presOf" srcId="{49DEAAD1-23F8-44C8-A79F-8DFD54A8FFE3}" destId="{0E2A571D-ACA7-4929-B148-F31297885542}" srcOrd="0" destOrd="0" presId="urn:microsoft.com/office/officeart/2005/8/layout/lProcess1"/>
    <dgm:cxn modelId="{9766792A-1DFB-470C-82D9-A5B0D960F809}" srcId="{FDAAFFAC-0F93-49D7-AE8F-D841B58B914E}" destId="{23411CF7-32D6-43E2-9D9C-6E0DF063A914}" srcOrd="1" destOrd="0" parTransId="{0DBB5A5D-B2A0-4BF3-AF9B-64485762F506}" sibTransId="{89770703-8A58-447E-82F2-1B69D40FDC94}"/>
    <dgm:cxn modelId="{9856B14B-9099-4258-89DE-67A1B6C99D95}" type="presParOf" srcId="{D455E4B4-2FE3-47D5-84B1-DC21F3494852}" destId="{E3EE52A5-9DC1-4162-ACD2-92E5CA304B12}" srcOrd="0" destOrd="0" presId="urn:microsoft.com/office/officeart/2005/8/layout/lProcess1"/>
    <dgm:cxn modelId="{D698FC58-D12A-4FE5-BC66-6337C4323C60}" type="presParOf" srcId="{E3EE52A5-9DC1-4162-ACD2-92E5CA304B12}" destId="{96D21002-37D1-4B7D-B1A5-EC50B981C722}" srcOrd="0" destOrd="0" presId="urn:microsoft.com/office/officeart/2005/8/layout/lProcess1"/>
    <dgm:cxn modelId="{C4730240-7C1B-4E1D-BE21-B3B5C2E7649F}" type="presParOf" srcId="{E3EE52A5-9DC1-4162-ACD2-92E5CA304B12}" destId="{C4B697ED-C58C-4852-9889-11BD8C3C9834}" srcOrd="1" destOrd="0" presId="urn:microsoft.com/office/officeart/2005/8/layout/lProcess1"/>
    <dgm:cxn modelId="{419EBE35-3A8D-4383-8EBF-980B730E9943}" type="presParOf" srcId="{E3EE52A5-9DC1-4162-ACD2-92E5CA304B12}" destId="{D1CCC691-960A-4E86-9E5A-BF3F69CE5B0E}" srcOrd="2" destOrd="0" presId="urn:microsoft.com/office/officeart/2005/8/layout/lProcess1"/>
    <dgm:cxn modelId="{0AA9DF72-D15B-40B4-85F2-CB1FB37E1BA0}" type="presParOf" srcId="{E3EE52A5-9DC1-4162-ACD2-92E5CA304B12}" destId="{0E9689AE-5F09-4540-AE18-B07F3D965EFF}" srcOrd="3" destOrd="0" presId="urn:microsoft.com/office/officeart/2005/8/layout/lProcess1"/>
    <dgm:cxn modelId="{250C8979-1458-475A-9AD8-1367A19D9F29}" type="presParOf" srcId="{E3EE52A5-9DC1-4162-ACD2-92E5CA304B12}" destId="{BB5F76E4-E1EC-4D54-8BAD-4A9689A618F0}" srcOrd="4" destOrd="0" presId="urn:microsoft.com/office/officeart/2005/8/layout/lProcess1"/>
    <dgm:cxn modelId="{9E61A02C-A374-4F46-B452-13FD8349E9AB}" type="presParOf" srcId="{E3EE52A5-9DC1-4162-ACD2-92E5CA304B12}" destId="{8F2671CB-11ED-4B7F-A67F-AC851354F133}" srcOrd="5" destOrd="0" presId="urn:microsoft.com/office/officeart/2005/8/layout/lProcess1"/>
    <dgm:cxn modelId="{84E349A9-DEF7-4A9E-9181-1DFBDEF16624}" type="presParOf" srcId="{E3EE52A5-9DC1-4162-ACD2-92E5CA304B12}" destId="{AD269087-6B8A-4C77-AD0F-FDC85F9C90F8}" srcOrd="6" destOrd="0" presId="urn:microsoft.com/office/officeart/2005/8/layout/lProcess1"/>
    <dgm:cxn modelId="{4497BF40-9018-4A0A-A9B1-71E8C9B02F1A}" type="presParOf" srcId="{D455E4B4-2FE3-47D5-84B1-DC21F3494852}" destId="{59F8E71D-A9E7-486A-8FB4-01D5BBE938C1}" srcOrd="1" destOrd="0" presId="urn:microsoft.com/office/officeart/2005/8/layout/lProcess1"/>
    <dgm:cxn modelId="{C3693452-3BFB-4DC0-BE40-880BC738628B}" type="presParOf" srcId="{D455E4B4-2FE3-47D5-84B1-DC21F3494852}" destId="{53898179-1DDB-4EFD-8012-E8A6FDABCB6A}" srcOrd="2" destOrd="0" presId="urn:microsoft.com/office/officeart/2005/8/layout/lProcess1"/>
    <dgm:cxn modelId="{C53D1037-F82D-4600-A348-63670D139E8C}" type="presParOf" srcId="{53898179-1DDB-4EFD-8012-E8A6FDABCB6A}" destId="{41BB4B55-A9C6-47A7-8B34-1387536E4838}" srcOrd="0" destOrd="0" presId="urn:microsoft.com/office/officeart/2005/8/layout/lProcess1"/>
    <dgm:cxn modelId="{C56A6893-E21C-4814-876B-4BC737C76A43}" type="presParOf" srcId="{53898179-1DDB-4EFD-8012-E8A6FDABCB6A}" destId="{6A506EA3-7955-4956-A0F1-311D955977FD}" srcOrd="1" destOrd="0" presId="urn:microsoft.com/office/officeart/2005/8/layout/lProcess1"/>
    <dgm:cxn modelId="{1E3C053A-8C7F-48C2-8093-D939771009B3}" type="presParOf" srcId="{53898179-1DDB-4EFD-8012-E8A6FDABCB6A}" destId="{659E7026-4F7A-4DFE-97E5-55855AFFF117}" srcOrd="2" destOrd="0" presId="urn:microsoft.com/office/officeart/2005/8/layout/lProcess1"/>
    <dgm:cxn modelId="{FEAE7C27-90A1-41D4-9BD7-57701F669277}" type="presParOf" srcId="{53898179-1DDB-4EFD-8012-E8A6FDABCB6A}" destId="{0E2A571D-ACA7-4929-B148-F31297885542}" srcOrd="3" destOrd="0" presId="urn:microsoft.com/office/officeart/2005/8/layout/lProcess1"/>
    <dgm:cxn modelId="{90E89A1E-9287-47F7-B355-043D310AC820}" type="presParOf" srcId="{53898179-1DDB-4EFD-8012-E8A6FDABCB6A}" destId="{070D29C2-519B-4256-8A41-B3FA96D4527C}" srcOrd="4" destOrd="0" presId="urn:microsoft.com/office/officeart/2005/8/layout/lProcess1"/>
    <dgm:cxn modelId="{D7C6C886-297F-4FC6-9492-2A78FDE7B0EF}" type="presParOf" srcId="{53898179-1DDB-4EFD-8012-E8A6FDABCB6A}" destId="{C3F04CC2-38E7-4D8C-95CA-338EA3560A6C}" srcOrd="5" destOrd="0" presId="urn:microsoft.com/office/officeart/2005/8/layout/lProcess1"/>
    <dgm:cxn modelId="{44AF8DB4-B1CC-41F1-99B9-2236FBB21681}" type="presParOf" srcId="{53898179-1DDB-4EFD-8012-E8A6FDABCB6A}" destId="{D41BFAAA-5875-4488-861D-566742989A3D}" srcOrd="6" destOrd="0" presId="urn:microsoft.com/office/officeart/2005/8/layout/lProcess1"/>
    <dgm:cxn modelId="{43328E62-75FD-4721-B5B3-B7C7BE628BCF}" type="presParOf" srcId="{53898179-1DDB-4EFD-8012-E8A6FDABCB6A}" destId="{0115F4E5-2002-466D-A760-F25FAB4EE020}" srcOrd="7" destOrd="0" presId="urn:microsoft.com/office/officeart/2005/8/layout/lProcess1"/>
    <dgm:cxn modelId="{7184D117-BA0D-4671-8F56-27D826E452D6}" type="presParOf" srcId="{53898179-1DDB-4EFD-8012-E8A6FDABCB6A}" destId="{8FC0B056-D419-41BA-8B8A-6AC9880C52FB}" srcOrd="8" destOrd="0" presId="urn:microsoft.com/office/officeart/2005/8/layout/lProcess1"/>
    <dgm:cxn modelId="{9A04E92C-89D5-4E0A-9938-55D548C14264}" type="presParOf" srcId="{D455E4B4-2FE3-47D5-84B1-DC21F3494852}" destId="{B66E617A-4DA8-4E0B-A4F8-39323DCE3887}" srcOrd="3" destOrd="0" presId="urn:microsoft.com/office/officeart/2005/8/layout/lProcess1"/>
    <dgm:cxn modelId="{65E8413F-7EB8-4D2A-BEC7-9C2D06FC0987}" type="presParOf" srcId="{D455E4B4-2FE3-47D5-84B1-DC21F3494852}" destId="{B202FBB0-35B2-4796-96D1-EEE5399C3DCD}" srcOrd="4" destOrd="0" presId="urn:microsoft.com/office/officeart/2005/8/layout/lProcess1"/>
    <dgm:cxn modelId="{9A84890E-31A6-45E3-8FEA-DDAE57FF58BA}" type="presParOf" srcId="{B202FBB0-35B2-4796-96D1-EEE5399C3DCD}" destId="{7A3C2C30-C137-42D2-8113-FF1D5CE7839B}" srcOrd="0" destOrd="0" presId="urn:microsoft.com/office/officeart/2005/8/layout/lProcess1"/>
    <dgm:cxn modelId="{535462B1-32F4-4D98-814B-6A44C8736655}" type="presParOf" srcId="{B202FBB0-35B2-4796-96D1-EEE5399C3DCD}" destId="{E1130B8A-60B4-46CA-B9A8-40699AEBD0C5}" srcOrd="1" destOrd="0" presId="urn:microsoft.com/office/officeart/2005/8/layout/lProcess1"/>
    <dgm:cxn modelId="{1C2E3EF1-9D56-40E8-8089-4517E305B811}" type="presParOf" srcId="{B202FBB0-35B2-4796-96D1-EEE5399C3DCD}" destId="{25E545F6-C0DD-46DB-AC67-6855748DCC00}" srcOrd="2" destOrd="0" presId="urn:microsoft.com/office/officeart/2005/8/layout/lProcess1"/>
    <dgm:cxn modelId="{662B6DD8-AB4A-4748-92E7-C47FBF973FB3}" type="presParOf" srcId="{B202FBB0-35B2-4796-96D1-EEE5399C3DCD}" destId="{1E6E9B18-B403-4F9A-A3C0-BD9454BDF022}" srcOrd="3" destOrd="0" presId="urn:microsoft.com/office/officeart/2005/8/layout/lProcess1"/>
    <dgm:cxn modelId="{E0938CA7-CEAD-467B-9877-B2188615A981}" type="presParOf" srcId="{B202FBB0-35B2-4796-96D1-EEE5399C3DCD}" destId="{BB06B34B-EFEA-497F-B57C-7997EC8B214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Գործող կենսաթոշակային համակարգ</a:t>
          </a:r>
          <a:endParaRPr lang="en-US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626EDAFD-D41D-48C4-B678-1B233829BDD0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F9B833CF-41C3-4C11-A665-AE71B42D32E7}" type="parTrans" cxnId="{BCCB5D0E-A2E1-4BE6-BA16-854926CF820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4667486-98A3-4F6D-878B-D96B73108F28}" type="sibTrans" cxnId="{BCCB5D0E-A2E1-4BE6-BA16-854926CF820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E01469C-FCD6-4B70-B45F-70D019B05532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Խնդիրների ընկալումը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720C5792-15A8-4929-B90C-2157D9336DF6}" type="par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726F402-2B12-4025-B38B-3A53F7AF4A7F}" type="sibTrans" cxnId="{B23F25CF-4759-4491-97B2-5CD4CD1B6361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7F960D2-876B-427D-9C92-1AB5D0F1C0CE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Կենսաթոշակային բարեփոխումներ</a:t>
          </a:r>
          <a:endParaRPr lang="en-US" b="1">
            <a:latin typeface="Arial AMU" pitchFamily="34" charset="0"/>
          </a:endParaRPr>
        </a:p>
      </dgm:t>
    </dgm:pt>
    <dgm:pt modelId="{FB0589A8-2E08-48EB-8AFE-6314F0C0B57F}" type="par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2B70159-C291-44C7-B9C3-6923C025D344}" type="sib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344BAE9-E6D8-4FFE-97A0-4CB3AEB4884F}">
      <dgm:prSet phldrT="[Text]"/>
      <dgm:spPr>
        <a:solidFill>
          <a:srgbClr val="CFD8D9">
            <a:alpha val="89804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Տեղեկացվածության մակարդակը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FA1E1358-55EB-4F28-82B7-FC604982368A}" type="parTrans" cxnId="{F46236F2-2BF9-4AE9-9920-450E661D58C7}">
      <dgm:prSet/>
      <dgm:spPr>
        <a:solidFill>
          <a:srgbClr val="B0C0C3">
            <a:alpha val="89804"/>
          </a:srgbClr>
        </a:solidFill>
      </dgm:spPr>
      <dgm:t>
        <a:bodyPr/>
        <a:lstStyle/>
        <a:p>
          <a:endParaRPr lang="en-US" b="1">
            <a:solidFill>
              <a:schemeClr val="bg1">
                <a:lumMod val="75000"/>
              </a:schemeClr>
            </a:solidFill>
            <a:latin typeface="Arial AMU" pitchFamily="34" charset="0"/>
          </a:endParaRPr>
        </a:p>
      </dgm:t>
    </dgm:pt>
    <dgm:pt modelId="{49DEAAD1-23F8-44C8-A79F-8DFD54A8FFE3}" type="sibTrans" cxnId="{F46236F2-2BF9-4AE9-9920-450E661D58C7}">
      <dgm:prSet/>
      <dgm:spPr>
        <a:solidFill>
          <a:srgbClr val="B0C0C3">
            <a:alpha val="89804"/>
          </a:srgb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0081D9C-168F-4788-87D5-DE05913C9410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BA894451-DD33-4824-91EE-4F7258F3C650}" type="par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3C61B0C-B775-42BC-B1B6-EE23C1BCA952}" type="sib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08678048-3E94-414F-8125-F3F08395AFDE}">
      <dgm:prSet phldrT="[Text]"/>
      <dgm:spPr>
        <a:solidFill>
          <a:srgbClr val="CFD8D9">
            <a:alpha val="89804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Վերաբերմունքի դրսեւորումները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6C963F4F-5A1E-4269-8112-3E9E7CD1DAC4}" type="parTrans" cxnId="{866FEF3E-3A22-4CE3-ABE9-4DDE09E03A33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4C3621F-6476-4E65-AA61-45F742AA4342}" type="sibTrans" cxnId="{866FEF3E-3A22-4CE3-ABE9-4DDE09E03A33}">
      <dgm:prSet/>
      <dgm:spPr>
        <a:solidFill>
          <a:srgbClr val="B0C0C3">
            <a:alpha val="89804"/>
          </a:srgb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BB61E66-CE05-40C6-BB11-BF95415F46E6}">
      <dgm:prSet phldrT="[Text]"/>
      <dgm:spPr>
        <a:solidFill>
          <a:srgbClr val="CFD8D9">
            <a:alpha val="89804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Սպասելիքները եւ ակնկալիքները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B48C6D18-EACC-4D83-AEC2-32DE47D9EC3E}" type="parTrans" cxnId="{0DD66580-A9D0-4936-A3FA-2F2EE8AECA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05EF94D-E93F-4700-B156-6FAC22FF1ABD}" type="sibTrans" cxnId="{0DD66580-A9D0-4936-A3FA-2F2EE8AECA55}">
      <dgm:prSet/>
      <dgm:spPr>
        <a:solidFill>
          <a:srgbClr val="B0C0C3">
            <a:alpha val="89804"/>
          </a:srgb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9AB1E0E6-078F-499A-865A-3ED4F55F5659}">
      <dgm:prSet phldrT="[Text]"/>
      <dgm:spPr>
        <a:solidFill>
          <a:srgbClr val="CFD8D9">
            <a:alpha val="89804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48E06AFF-5062-4FD5-90E2-23853629074C}" type="par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C224F6A-6258-44E3-BB15-EBAC531B458A}" type="sib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DAAFFAC-0F93-49D7-AE8F-D841B58B914E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Տեղեկատվության աղբյուրները</a:t>
          </a:r>
          <a:endParaRPr lang="en-US" b="1">
            <a:latin typeface="Arial AMU" pitchFamily="34" charset="0"/>
          </a:endParaRPr>
        </a:p>
      </dgm:t>
    </dgm:pt>
    <dgm:pt modelId="{17A0462C-6079-4B3B-AA71-56A8707F7137}" type="par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3A0EBBF-A97D-45B7-B42D-9B31A60E75CF}" type="sib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CFF1DF2-2BA5-4EA2-9BE3-782CD598EB2B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Նախընտրելի ԶԼՄ-ները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2353460C-B4BF-4823-B70D-55E42A7FAA8E}" type="parTrans" cxnId="{67686F4F-8141-47C5-906E-6DB8ADA2BC68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53E0F7FF-C1A8-4A35-BC6C-E874BDF52499}" type="sibTrans" cxnId="{67686F4F-8141-47C5-906E-6DB8ADA2BC68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3411CF7-32D6-43E2-9D9C-6E0DF063A914}">
      <dgm:prSet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0DBB5A5D-B2A0-4BF3-AF9B-64485762F506}" type="par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9770703-8A58-447E-82F2-1B69D40FDC94}" type="sib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3"/>
      <dgm:spPr/>
      <dgm:t>
        <a:bodyPr/>
        <a:lstStyle/>
        <a:p>
          <a:endParaRPr lang="en-US"/>
        </a:p>
      </dgm:t>
    </dgm:pt>
    <dgm:pt modelId="{C4B697ED-C58C-4852-9889-11BD8C3C9834}" type="pres">
      <dgm:prSet presAssocID="{F9B833CF-41C3-4C11-A665-AE71B42D32E7}" presName="parTrans" presStyleLbl="sibTrans2D1" presStyleIdx="0" presStyleCnt="9"/>
      <dgm:spPr/>
      <dgm:t>
        <a:bodyPr/>
        <a:lstStyle/>
        <a:p>
          <a:endParaRPr lang="en-US"/>
        </a:p>
      </dgm:t>
    </dgm:pt>
    <dgm:pt modelId="{D1CCC691-960A-4E86-9E5A-BF3F69CE5B0E}" type="pres">
      <dgm:prSet presAssocID="{626EDAFD-D41D-48C4-B678-1B233829BDD0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689AE-5F09-4540-AE18-B07F3D965EFF}" type="pres">
      <dgm:prSet presAssocID="{44667486-98A3-4F6D-878B-D96B73108F28}" presName="sibTrans" presStyleLbl="sibTrans2D1" presStyleIdx="1" presStyleCnt="9"/>
      <dgm:spPr/>
      <dgm:t>
        <a:bodyPr/>
        <a:lstStyle/>
        <a:p>
          <a:endParaRPr lang="en-US"/>
        </a:p>
      </dgm:t>
    </dgm:pt>
    <dgm:pt modelId="{BB5F76E4-E1EC-4D54-8BAD-4A9689A618F0}" type="pres">
      <dgm:prSet presAssocID="{CE01469C-FCD6-4B70-B45F-70D019B05532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671CB-11ED-4B7F-A67F-AC851354F133}" type="pres">
      <dgm:prSet presAssocID="{1726F402-2B12-4025-B38B-3A53F7AF4A7F}" presName="sibTrans" presStyleLbl="sibTrans2D1" presStyleIdx="2" presStyleCnt="9"/>
      <dgm:spPr/>
      <dgm:t>
        <a:bodyPr/>
        <a:lstStyle/>
        <a:p>
          <a:endParaRPr lang="en-US"/>
        </a:p>
      </dgm:t>
    </dgm:pt>
    <dgm:pt modelId="{AD269087-6B8A-4C77-AD0F-FDC85F9C90F8}" type="pres">
      <dgm:prSet presAssocID="{80081D9C-168F-4788-87D5-DE05913C9410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8E71D-A9E7-486A-8FB4-01D5BBE938C1}" type="pres">
      <dgm:prSet presAssocID="{16328162-6275-439C-92A8-02D8212A5471}" presName="hSp" presStyleCnt="0"/>
      <dgm:spPr/>
    </dgm:pt>
    <dgm:pt modelId="{53898179-1DDB-4EFD-8012-E8A6FDABCB6A}" type="pres">
      <dgm:prSet presAssocID="{27F960D2-876B-427D-9C92-1AB5D0F1C0CE}" presName="vertFlow" presStyleCnt="0"/>
      <dgm:spPr/>
    </dgm:pt>
    <dgm:pt modelId="{41BB4B55-A9C6-47A7-8B34-1387536E4838}" type="pres">
      <dgm:prSet presAssocID="{27F960D2-876B-427D-9C92-1AB5D0F1C0CE}" presName="header" presStyleLbl="node1" presStyleIdx="1" presStyleCnt="3"/>
      <dgm:spPr/>
      <dgm:t>
        <a:bodyPr/>
        <a:lstStyle/>
        <a:p>
          <a:endParaRPr lang="en-US"/>
        </a:p>
      </dgm:t>
    </dgm:pt>
    <dgm:pt modelId="{6A506EA3-7955-4956-A0F1-311D955977FD}" type="pres">
      <dgm:prSet presAssocID="{FA1E1358-55EB-4F28-82B7-FC604982368A}" presName="parTrans" presStyleLbl="sibTrans2D1" presStyleIdx="3" presStyleCnt="9"/>
      <dgm:spPr/>
      <dgm:t>
        <a:bodyPr/>
        <a:lstStyle/>
        <a:p>
          <a:endParaRPr lang="en-US"/>
        </a:p>
      </dgm:t>
    </dgm:pt>
    <dgm:pt modelId="{659E7026-4F7A-4DFE-97E5-55855AFFF117}" type="pres">
      <dgm:prSet presAssocID="{C344BAE9-E6D8-4FFE-97A0-4CB3AEB4884F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A571D-ACA7-4929-B148-F31297885542}" type="pres">
      <dgm:prSet presAssocID="{49DEAAD1-23F8-44C8-A79F-8DFD54A8FFE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070D29C2-519B-4256-8A41-B3FA96D4527C}" type="pres">
      <dgm:prSet presAssocID="{08678048-3E94-414F-8125-F3F08395AFDE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04CC2-38E7-4D8C-95CA-338EA3560A6C}" type="pres">
      <dgm:prSet presAssocID="{14C3621F-6476-4E65-AA61-45F742AA4342}" presName="sibTrans" presStyleLbl="sibTrans2D1" presStyleIdx="5" presStyleCnt="9"/>
      <dgm:spPr/>
      <dgm:t>
        <a:bodyPr/>
        <a:lstStyle/>
        <a:p>
          <a:endParaRPr lang="en-US"/>
        </a:p>
      </dgm:t>
    </dgm:pt>
    <dgm:pt modelId="{D41BFAAA-5875-4488-861D-566742989A3D}" type="pres">
      <dgm:prSet presAssocID="{3BB61E66-CE05-40C6-BB11-BF95415F46E6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5F4E5-2002-466D-A760-F25FAB4EE020}" type="pres">
      <dgm:prSet presAssocID="{B05EF94D-E93F-4700-B156-6FAC22FF1ABD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FC0B056-D419-41BA-8B8A-6AC9880C52FB}" type="pres">
      <dgm:prSet presAssocID="{9AB1E0E6-078F-499A-865A-3ED4F55F5659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E617A-4DA8-4E0B-A4F8-39323DCE3887}" type="pres">
      <dgm:prSet presAssocID="{27F960D2-876B-427D-9C92-1AB5D0F1C0CE}" presName="hSp" presStyleCnt="0"/>
      <dgm:spPr/>
    </dgm:pt>
    <dgm:pt modelId="{B202FBB0-35B2-4796-96D1-EEE5399C3DCD}" type="pres">
      <dgm:prSet presAssocID="{FDAAFFAC-0F93-49D7-AE8F-D841B58B914E}" presName="vertFlow" presStyleCnt="0"/>
      <dgm:spPr/>
    </dgm:pt>
    <dgm:pt modelId="{7A3C2C30-C137-42D2-8113-FF1D5CE7839B}" type="pres">
      <dgm:prSet presAssocID="{FDAAFFAC-0F93-49D7-AE8F-D841B58B914E}" presName="header" presStyleLbl="node1" presStyleIdx="2" presStyleCnt="3"/>
      <dgm:spPr/>
      <dgm:t>
        <a:bodyPr/>
        <a:lstStyle/>
        <a:p>
          <a:endParaRPr lang="en-US"/>
        </a:p>
      </dgm:t>
    </dgm:pt>
    <dgm:pt modelId="{E1130B8A-60B4-46CA-B9A8-40699AEBD0C5}" type="pres">
      <dgm:prSet presAssocID="{2353460C-B4BF-4823-B70D-55E42A7FAA8E}" presName="parTrans" presStyleLbl="sibTrans2D1" presStyleIdx="7" presStyleCnt="9"/>
      <dgm:spPr/>
      <dgm:t>
        <a:bodyPr/>
        <a:lstStyle/>
        <a:p>
          <a:endParaRPr lang="en-US"/>
        </a:p>
      </dgm:t>
    </dgm:pt>
    <dgm:pt modelId="{25E545F6-C0DD-46DB-AC67-6855748DCC00}" type="pres">
      <dgm:prSet presAssocID="{3CFF1DF2-2BA5-4EA2-9BE3-782CD598EB2B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E9B18-B403-4F9A-A3C0-BD9454BDF022}" type="pres">
      <dgm:prSet presAssocID="{53E0F7FF-C1A8-4A35-BC6C-E874BDF52499}" presName="sibTrans" presStyleLbl="sibTrans2D1" presStyleIdx="8" presStyleCnt="9"/>
      <dgm:spPr/>
      <dgm:t>
        <a:bodyPr/>
        <a:lstStyle/>
        <a:p>
          <a:endParaRPr lang="en-US"/>
        </a:p>
      </dgm:t>
    </dgm:pt>
    <dgm:pt modelId="{BB06B34B-EFEA-497F-B57C-7997EC8B2147}" type="pres">
      <dgm:prSet presAssocID="{23411CF7-32D6-43E2-9D9C-6E0DF063A914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66FEF3E-3A22-4CE3-ABE9-4DDE09E03A33}" srcId="{27F960D2-876B-427D-9C92-1AB5D0F1C0CE}" destId="{08678048-3E94-414F-8125-F3F08395AFDE}" srcOrd="1" destOrd="0" parTransId="{6C963F4F-5A1E-4269-8112-3E9E7CD1DAC4}" sibTransId="{14C3621F-6476-4E65-AA61-45F742AA4342}"/>
    <dgm:cxn modelId="{67686F4F-8141-47C5-906E-6DB8ADA2BC68}" srcId="{FDAAFFAC-0F93-49D7-AE8F-D841B58B914E}" destId="{3CFF1DF2-2BA5-4EA2-9BE3-782CD598EB2B}" srcOrd="0" destOrd="0" parTransId="{2353460C-B4BF-4823-B70D-55E42A7FAA8E}" sibTransId="{53E0F7FF-C1A8-4A35-BC6C-E874BDF52499}"/>
    <dgm:cxn modelId="{C291DB2F-B717-4756-92A8-A7BD4C52157A}" type="presOf" srcId="{1726F402-2B12-4025-B38B-3A53F7AF4A7F}" destId="{8F2671CB-11ED-4B7F-A67F-AC851354F133}" srcOrd="0" destOrd="0" presId="urn:microsoft.com/office/officeart/2005/8/layout/lProcess1"/>
    <dgm:cxn modelId="{EE75C964-E55B-4327-9B7A-D610CF7FAB54}" type="presOf" srcId="{3BB61E66-CE05-40C6-BB11-BF95415F46E6}" destId="{D41BFAAA-5875-4488-861D-566742989A3D}" srcOrd="0" destOrd="0" presId="urn:microsoft.com/office/officeart/2005/8/layout/lProcess1"/>
    <dgm:cxn modelId="{BDAA06D1-5E67-449F-9575-5BAB94BE11AB}" srcId="{5035BE69-837C-4696-A943-1BD5C5D43E96}" destId="{27F960D2-876B-427D-9C92-1AB5D0F1C0CE}" srcOrd="1" destOrd="0" parTransId="{FB0589A8-2E08-48EB-8AFE-6314F0C0B57F}" sibTransId="{F2B70159-C291-44C7-B9C3-6923C025D344}"/>
    <dgm:cxn modelId="{E5B702B5-17A2-4A06-9ED2-765AB3741E55}" srcId="{16328162-6275-439C-92A8-02D8212A5471}" destId="{80081D9C-168F-4788-87D5-DE05913C9410}" srcOrd="2" destOrd="0" parTransId="{BA894451-DD33-4824-91EE-4F7258F3C650}" sibTransId="{B3C61B0C-B775-42BC-B1B6-EE23C1BCA952}"/>
    <dgm:cxn modelId="{1010E43D-7E20-43D1-8230-5458845F8F5F}" type="presOf" srcId="{27F960D2-876B-427D-9C92-1AB5D0F1C0CE}" destId="{41BB4B55-A9C6-47A7-8B34-1387536E4838}" srcOrd="0" destOrd="0" presId="urn:microsoft.com/office/officeart/2005/8/layout/lProcess1"/>
    <dgm:cxn modelId="{600D50B7-F2CC-45ED-ACD3-621B0C013C91}" type="presOf" srcId="{49DEAAD1-23F8-44C8-A79F-8DFD54A8FFE3}" destId="{0E2A571D-ACA7-4929-B148-F31297885542}" srcOrd="0" destOrd="0" presId="urn:microsoft.com/office/officeart/2005/8/layout/lProcess1"/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34E133E2-8D89-4005-B9C8-A665A1BB8A2E}" type="presOf" srcId="{C344BAE9-E6D8-4FFE-97A0-4CB3AEB4884F}" destId="{659E7026-4F7A-4DFE-97E5-55855AFFF117}" srcOrd="0" destOrd="0" presId="urn:microsoft.com/office/officeart/2005/8/layout/lProcess1"/>
    <dgm:cxn modelId="{AF75ADA1-00EE-40FE-B102-11F8FEDA7047}" type="presOf" srcId="{5035BE69-837C-4696-A943-1BD5C5D43E96}" destId="{D455E4B4-2FE3-47D5-84B1-DC21F3494852}" srcOrd="0" destOrd="0" presId="urn:microsoft.com/office/officeart/2005/8/layout/lProcess1"/>
    <dgm:cxn modelId="{C4A95470-D753-46FC-BAB6-2E7E3A8521BD}" type="presOf" srcId="{CE01469C-FCD6-4B70-B45F-70D019B05532}" destId="{BB5F76E4-E1EC-4D54-8BAD-4A9689A618F0}" srcOrd="0" destOrd="0" presId="urn:microsoft.com/office/officeart/2005/8/layout/lProcess1"/>
    <dgm:cxn modelId="{03779609-E542-46ED-871D-675063878AF2}" type="presOf" srcId="{2353460C-B4BF-4823-B70D-55E42A7FAA8E}" destId="{E1130B8A-60B4-46CA-B9A8-40699AEBD0C5}" srcOrd="0" destOrd="0" presId="urn:microsoft.com/office/officeart/2005/8/layout/lProcess1"/>
    <dgm:cxn modelId="{BCCB5D0E-A2E1-4BE6-BA16-854926CF820E}" srcId="{16328162-6275-439C-92A8-02D8212A5471}" destId="{626EDAFD-D41D-48C4-B678-1B233829BDD0}" srcOrd="0" destOrd="0" parTransId="{F9B833CF-41C3-4C11-A665-AE71B42D32E7}" sibTransId="{44667486-98A3-4F6D-878B-D96B73108F28}"/>
    <dgm:cxn modelId="{F46236F2-2BF9-4AE9-9920-450E661D58C7}" srcId="{27F960D2-876B-427D-9C92-1AB5D0F1C0CE}" destId="{C344BAE9-E6D8-4FFE-97A0-4CB3AEB4884F}" srcOrd="0" destOrd="0" parTransId="{FA1E1358-55EB-4F28-82B7-FC604982368A}" sibTransId="{49DEAAD1-23F8-44C8-A79F-8DFD54A8FFE3}"/>
    <dgm:cxn modelId="{21C57354-BD34-47AB-92DD-757347AD5BAE}" type="presOf" srcId="{B05EF94D-E93F-4700-B156-6FAC22FF1ABD}" destId="{0115F4E5-2002-466D-A760-F25FAB4EE020}" srcOrd="0" destOrd="0" presId="urn:microsoft.com/office/officeart/2005/8/layout/lProcess1"/>
    <dgm:cxn modelId="{90ADF96E-4CB2-431D-BA4F-AEEAB5D9DD9D}" type="presOf" srcId="{80081D9C-168F-4788-87D5-DE05913C9410}" destId="{AD269087-6B8A-4C77-AD0F-FDC85F9C90F8}" srcOrd="0" destOrd="0" presId="urn:microsoft.com/office/officeart/2005/8/layout/lProcess1"/>
    <dgm:cxn modelId="{C4A38A94-E354-4A8D-9E1E-CE7C4E92ED45}" srcId="{5035BE69-837C-4696-A943-1BD5C5D43E96}" destId="{FDAAFFAC-0F93-49D7-AE8F-D841B58B914E}" srcOrd="2" destOrd="0" parTransId="{17A0462C-6079-4B3B-AA71-56A8707F7137}" sibTransId="{43A0EBBF-A97D-45B7-B42D-9B31A60E75CF}"/>
    <dgm:cxn modelId="{E0C772AF-A334-4DB4-9641-C647F8619D85}" type="presOf" srcId="{14C3621F-6476-4E65-AA61-45F742AA4342}" destId="{C3F04CC2-38E7-4D8C-95CA-338EA3560A6C}" srcOrd="0" destOrd="0" presId="urn:microsoft.com/office/officeart/2005/8/layout/lProcess1"/>
    <dgm:cxn modelId="{3B29BC03-41D7-4AA9-9AEC-287F927C9868}" type="presOf" srcId="{08678048-3E94-414F-8125-F3F08395AFDE}" destId="{070D29C2-519B-4256-8A41-B3FA96D4527C}" srcOrd="0" destOrd="0" presId="urn:microsoft.com/office/officeart/2005/8/layout/lProcess1"/>
    <dgm:cxn modelId="{B23F25CF-4759-4491-97B2-5CD4CD1B6361}" srcId="{16328162-6275-439C-92A8-02D8212A5471}" destId="{CE01469C-FCD6-4B70-B45F-70D019B05532}" srcOrd="1" destOrd="0" parTransId="{720C5792-15A8-4929-B90C-2157D9336DF6}" sibTransId="{1726F402-2B12-4025-B38B-3A53F7AF4A7F}"/>
    <dgm:cxn modelId="{3276F1CA-E611-473F-A746-3771044511D3}" type="presOf" srcId="{9AB1E0E6-078F-499A-865A-3ED4F55F5659}" destId="{8FC0B056-D419-41BA-8B8A-6AC9880C52FB}" srcOrd="0" destOrd="0" presId="urn:microsoft.com/office/officeart/2005/8/layout/lProcess1"/>
    <dgm:cxn modelId="{C36BB4D9-1F93-441D-9F19-A673BD1BE869}" type="presOf" srcId="{16328162-6275-439C-92A8-02D8212A5471}" destId="{96D21002-37D1-4B7D-B1A5-EC50B981C722}" srcOrd="0" destOrd="0" presId="urn:microsoft.com/office/officeart/2005/8/layout/lProcess1"/>
    <dgm:cxn modelId="{500E0141-9DCF-4A2C-84C1-35B80B85ED26}" type="presOf" srcId="{44667486-98A3-4F6D-878B-D96B73108F28}" destId="{0E9689AE-5F09-4540-AE18-B07F3D965EFF}" srcOrd="0" destOrd="0" presId="urn:microsoft.com/office/officeart/2005/8/layout/lProcess1"/>
    <dgm:cxn modelId="{CCB99F63-A1E7-44CC-901B-702192C2F1A0}" type="presOf" srcId="{53E0F7FF-C1A8-4A35-BC6C-E874BDF52499}" destId="{1E6E9B18-B403-4F9A-A3C0-BD9454BDF022}" srcOrd="0" destOrd="0" presId="urn:microsoft.com/office/officeart/2005/8/layout/lProcess1"/>
    <dgm:cxn modelId="{021B450C-D77B-49E4-9EB4-B879610A8BCF}" type="presOf" srcId="{FDAAFFAC-0F93-49D7-AE8F-D841B58B914E}" destId="{7A3C2C30-C137-42D2-8113-FF1D5CE7839B}" srcOrd="0" destOrd="0" presId="urn:microsoft.com/office/officeart/2005/8/layout/lProcess1"/>
    <dgm:cxn modelId="{99AF8AE3-7321-4C46-B74D-9978962142FD}" srcId="{27F960D2-876B-427D-9C92-1AB5D0F1C0CE}" destId="{9AB1E0E6-078F-499A-865A-3ED4F55F5659}" srcOrd="3" destOrd="0" parTransId="{48E06AFF-5062-4FD5-90E2-23853629074C}" sibTransId="{DC224F6A-6258-44E3-BB15-EBAC531B458A}"/>
    <dgm:cxn modelId="{9766792A-1DFB-470C-82D9-A5B0D960F809}" srcId="{FDAAFFAC-0F93-49D7-AE8F-D841B58B914E}" destId="{23411CF7-32D6-43E2-9D9C-6E0DF063A914}" srcOrd="1" destOrd="0" parTransId="{0DBB5A5D-B2A0-4BF3-AF9B-64485762F506}" sibTransId="{89770703-8A58-447E-82F2-1B69D40FDC94}"/>
    <dgm:cxn modelId="{83328D53-3B85-40A9-AFB8-94914411BF6B}" type="presOf" srcId="{FA1E1358-55EB-4F28-82B7-FC604982368A}" destId="{6A506EA3-7955-4956-A0F1-311D955977FD}" srcOrd="0" destOrd="0" presId="urn:microsoft.com/office/officeart/2005/8/layout/lProcess1"/>
    <dgm:cxn modelId="{6AC8B441-FFFF-4C34-A21C-5E436C28D556}" type="presOf" srcId="{626EDAFD-D41D-48C4-B678-1B233829BDD0}" destId="{D1CCC691-960A-4E86-9E5A-BF3F69CE5B0E}" srcOrd="0" destOrd="0" presId="urn:microsoft.com/office/officeart/2005/8/layout/lProcess1"/>
    <dgm:cxn modelId="{8183E6FF-2FB2-4C13-9DDC-8651CD944DC7}" type="presOf" srcId="{23411CF7-32D6-43E2-9D9C-6E0DF063A914}" destId="{BB06B34B-EFEA-497F-B57C-7997EC8B2147}" srcOrd="0" destOrd="0" presId="urn:microsoft.com/office/officeart/2005/8/layout/lProcess1"/>
    <dgm:cxn modelId="{8D53D37A-0B80-4BAC-B013-6D6820B4F8C1}" type="presOf" srcId="{F9B833CF-41C3-4C11-A665-AE71B42D32E7}" destId="{C4B697ED-C58C-4852-9889-11BD8C3C9834}" srcOrd="0" destOrd="0" presId="urn:microsoft.com/office/officeart/2005/8/layout/lProcess1"/>
    <dgm:cxn modelId="{0DD66580-A9D0-4936-A3FA-2F2EE8AECA55}" srcId="{27F960D2-876B-427D-9C92-1AB5D0F1C0CE}" destId="{3BB61E66-CE05-40C6-BB11-BF95415F46E6}" srcOrd="2" destOrd="0" parTransId="{B48C6D18-EACC-4D83-AEC2-32DE47D9EC3E}" sibTransId="{B05EF94D-E93F-4700-B156-6FAC22FF1ABD}"/>
    <dgm:cxn modelId="{17AB5E44-D030-4195-8C1C-62D517245A25}" type="presOf" srcId="{3CFF1DF2-2BA5-4EA2-9BE3-782CD598EB2B}" destId="{25E545F6-C0DD-46DB-AC67-6855748DCC00}" srcOrd="0" destOrd="0" presId="urn:microsoft.com/office/officeart/2005/8/layout/lProcess1"/>
    <dgm:cxn modelId="{CDD3D003-ABDB-48CD-B894-CA5FA3B1EF62}" type="presParOf" srcId="{D455E4B4-2FE3-47D5-84B1-DC21F3494852}" destId="{E3EE52A5-9DC1-4162-ACD2-92E5CA304B12}" srcOrd="0" destOrd="0" presId="urn:microsoft.com/office/officeart/2005/8/layout/lProcess1"/>
    <dgm:cxn modelId="{9D48D0CE-56C1-481E-9D92-FA8B6E6DE571}" type="presParOf" srcId="{E3EE52A5-9DC1-4162-ACD2-92E5CA304B12}" destId="{96D21002-37D1-4B7D-B1A5-EC50B981C722}" srcOrd="0" destOrd="0" presId="urn:microsoft.com/office/officeart/2005/8/layout/lProcess1"/>
    <dgm:cxn modelId="{2432093A-98F7-469A-A9D5-17A2C0BBECFC}" type="presParOf" srcId="{E3EE52A5-9DC1-4162-ACD2-92E5CA304B12}" destId="{C4B697ED-C58C-4852-9889-11BD8C3C9834}" srcOrd="1" destOrd="0" presId="urn:microsoft.com/office/officeart/2005/8/layout/lProcess1"/>
    <dgm:cxn modelId="{33179B26-941B-4B67-AA6A-6B4A3722031E}" type="presParOf" srcId="{E3EE52A5-9DC1-4162-ACD2-92E5CA304B12}" destId="{D1CCC691-960A-4E86-9E5A-BF3F69CE5B0E}" srcOrd="2" destOrd="0" presId="urn:microsoft.com/office/officeart/2005/8/layout/lProcess1"/>
    <dgm:cxn modelId="{38D92B10-3B22-480E-BA59-7F2F0C114CE7}" type="presParOf" srcId="{E3EE52A5-9DC1-4162-ACD2-92E5CA304B12}" destId="{0E9689AE-5F09-4540-AE18-B07F3D965EFF}" srcOrd="3" destOrd="0" presId="urn:microsoft.com/office/officeart/2005/8/layout/lProcess1"/>
    <dgm:cxn modelId="{F6119CF4-77EC-48C6-A8AF-3FAD48A2F34C}" type="presParOf" srcId="{E3EE52A5-9DC1-4162-ACD2-92E5CA304B12}" destId="{BB5F76E4-E1EC-4D54-8BAD-4A9689A618F0}" srcOrd="4" destOrd="0" presId="urn:microsoft.com/office/officeart/2005/8/layout/lProcess1"/>
    <dgm:cxn modelId="{B88ECFC8-078D-4052-941A-C1B8F4A645A9}" type="presParOf" srcId="{E3EE52A5-9DC1-4162-ACD2-92E5CA304B12}" destId="{8F2671CB-11ED-4B7F-A67F-AC851354F133}" srcOrd="5" destOrd="0" presId="urn:microsoft.com/office/officeart/2005/8/layout/lProcess1"/>
    <dgm:cxn modelId="{908E82EB-D745-4A2C-B3EF-9BB16005A902}" type="presParOf" srcId="{E3EE52A5-9DC1-4162-ACD2-92E5CA304B12}" destId="{AD269087-6B8A-4C77-AD0F-FDC85F9C90F8}" srcOrd="6" destOrd="0" presId="urn:microsoft.com/office/officeart/2005/8/layout/lProcess1"/>
    <dgm:cxn modelId="{C55AD8F4-3EB6-43DD-B4EB-2771E4051329}" type="presParOf" srcId="{D455E4B4-2FE3-47D5-84B1-DC21F3494852}" destId="{59F8E71D-A9E7-486A-8FB4-01D5BBE938C1}" srcOrd="1" destOrd="0" presId="urn:microsoft.com/office/officeart/2005/8/layout/lProcess1"/>
    <dgm:cxn modelId="{D6731B29-D4E7-4832-846F-75DA3CCF8BF9}" type="presParOf" srcId="{D455E4B4-2FE3-47D5-84B1-DC21F3494852}" destId="{53898179-1DDB-4EFD-8012-E8A6FDABCB6A}" srcOrd="2" destOrd="0" presId="urn:microsoft.com/office/officeart/2005/8/layout/lProcess1"/>
    <dgm:cxn modelId="{B93296C9-5169-4C21-9388-A781B04CD918}" type="presParOf" srcId="{53898179-1DDB-4EFD-8012-E8A6FDABCB6A}" destId="{41BB4B55-A9C6-47A7-8B34-1387536E4838}" srcOrd="0" destOrd="0" presId="urn:microsoft.com/office/officeart/2005/8/layout/lProcess1"/>
    <dgm:cxn modelId="{979A522C-576F-43CD-8FFE-455686204943}" type="presParOf" srcId="{53898179-1DDB-4EFD-8012-E8A6FDABCB6A}" destId="{6A506EA3-7955-4956-A0F1-311D955977FD}" srcOrd="1" destOrd="0" presId="urn:microsoft.com/office/officeart/2005/8/layout/lProcess1"/>
    <dgm:cxn modelId="{49670B0E-BD15-4397-9360-3C6BA067EA22}" type="presParOf" srcId="{53898179-1DDB-4EFD-8012-E8A6FDABCB6A}" destId="{659E7026-4F7A-4DFE-97E5-55855AFFF117}" srcOrd="2" destOrd="0" presId="urn:microsoft.com/office/officeart/2005/8/layout/lProcess1"/>
    <dgm:cxn modelId="{A6956CE0-3BE2-4236-8ADB-F586F75BA0FF}" type="presParOf" srcId="{53898179-1DDB-4EFD-8012-E8A6FDABCB6A}" destId="{0E2A571D-ACA7-4929-B148-F31297885542}" srcOrd="3" destOrd="0" presId="urn:microsoft.com/office/officeart/2005/8/layout/lProcess1"/>
    <dgm:cxn modelId="{9E28B78C-BB5E-4B7C-A3BF-3EBD74562463}" type="presParOf" srcId="{53898179-1DDB-4EFD-8012-E8A6FDABCB6A}" destId="{070D29C2-519B-4256-8A41-B3FA96D4527C}" srcOrd="4" destOrd="0" presId="urn:microsoft.com/office/officeart/2005/8/layout/lProcess1"/>
    <dgm:cxn modelId="{9276283D-68F3-4C9B-AA75-469E8136853C}" type="presParOf" srcId="{53898179-1DDB-4EFD-8012-E8A6FDABCB6A}" destId="{C3F04CC2-38E7-4D8C-95CA-338EA3560A6C}" srcOrd="5" destOrd="0" presId="urn:microsoft.com/office/officeart/2005/8/layout/lProcess1"/>
    <dgm:cxn modelId="{377D9CEC-D3DE-4850-BFC6-22C58A89CBC6}" type="presParOf" srcId="{53898179-1DDB-4EFD-8012-E8A6FDABCB6A}" destId="{D41BFAAA-5875-4488-861D-566742989A3D}" srcOrd="6" destOrd="0" presId="urn:microsoft.com/office/officeart/2005/8/layout/lProcess1"/>
    <dgm:cxn modelId="{47E36CCE-3CA9-40F2-B23C-5D8F0215A4D0}" type="presParOf" srcId="{53898179-1DDB-4EFD-8012-E8A6FDABCB6A}" destId="{0115F4E5-2002-466D-A760-F25FAB4EE020}" srcOrd="7" destOrd="0" presId="urn:microsoft.com/office/officeart/2005/8/layout/lProcess1"/>
    <dgm:cxn modelId="{EDF81ADB-94E1-4112-AD67-333A5A5EC835}" type="presParOf" srcId="{53898179-1DDB-4EFD-8012-E8A6FDABCB6A}" destId="{8FC0B056-D419-41BA-8B8A-6AC9880C52FB}" srcOrd="8" destOrd="0" presId="urn:microsoft.com/office/officeart/2005/8/layout/lProcess1"/>
    <dgm:cxn modelId="{880B84D5-C718-4EF0-BD09-0C58B93F6758}" type="presParOf" srcId="{D455E4B4-2FE3-47D5-84B1-DC21F3494852}" destId="{B66E617A-4DA8-4E0B-A4F8-39323DCE3887}" srcOrd="3" destOrd="0" presId="urn:microsoft.com/office/officeart/2005/8/layout/lProcess1"/>
    <dgm:cxn modelId="{0398B136-7C8E-45BB-9726-CC8A9F05A07A}" type="presParOf" srcId="{D455E4B4-2FE3-47D5-84B1-DC21F3494852}" destId="{B202FBB0-35B2-4796-96D1-EEE5399C3DCD}" srcOrd="4" destOrd="0" presId="urn:microsoft.com/office/officeart/2005/8/layout/lProcess1"/>
    <dgm:cxn modelId="{648E8958-FE91-4BB2-89A5-28D3FE2D156E}" type="presParOf" srcId="{B202FBB0-35B2-4796-96D1-EEE5399C3DCD}" destId="{7A3C2C30-C137-42D2-8113-FF1D5CE7839B}" srcOrd="0" destOrd="0" presId="urn:microsoft.com/office/officeart/2005/8/layout/lProcess1"/>
    <dgm:cxn modelId="{1D2D5B5C-836A-4C40-B788-8EDAA1A2A2E6}" type="presParOf" srcId="{B202FBB0-35B2-4796-96D1-EEE5399C3DCD}" destId="{E1130B8A-60B4-46CA-B9A8-40699AEBD0C5}" srcOrd="1" destOrd="0" presId="urn:microsoft.com/office/officeart/2005/8/layout/lProcess1"/>
    <dgm:cxn modelId="{0924566A-018E-4344-A1B3-C97BE4DF1FD2}" type="presParOf" srcId="{B202FBB0-35B2-4796-96D1-EEE5399C3DCD}" destId="{25E545F6-C0DD-46DB-AC67-6855748DCC00}" srcOrd="2" destOrd="0" presId="urn:microsoft.com/office/officeart/2005/8/layout/lProcess1"/>
    <dgm:cxn modelId="{CEDFCD93-5783-4329-851E-CAC7F0034411}" type="presParOf" srcId="{B202FBB0-35B2-4796-96D1-EEE5399C3DCD}" destId="{1E6E9B18-B403-4F9A-A3C0-BD9454BDF022}" srcOrd="3" destOrd="0" presId="urn:microsoft.com/office/officeart/2005/8/layout/lProcess1"/>
    <dgm:cxn modelId="{7D32F086-1731-435A-8F04-1F27795C335E}" type="presParOf" srcId="{B202FBB0-35B2-4796-96D1-EEE5399C3DCD}" destId="{BB06B34B-EFEA-497F-B57C-7997EC8B214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035BE69-837C-4696-A943-1BD5C5D43E96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328162-6275-439C-92A8-02D8212A5471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Գործող կենսաթոշակային համակարգ</a:t>
          </a:r>
          <a:endParaRPr lang="en-US" b="1">
            <a:latin typeface="Arial AMU" pitchFamily="34" charset="0"/>
          </a:endParaRPr>
        </a:p>
      </dgm:t>
    </dgm:pt>
    <dgm:pt modelId="{80365343-161A-4D33-918F-0DCBFA3C9620}" type="par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612B6FD-D395-4174-9FAE-68F931C62EAC}" type="sibTrans" cxnId="{CD33131F-5786-42E5-9984-13B37533A4D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626EDAFD-D41D-48C4-B678-1B233829BDD0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F9B833CF-41C3-4C11-A665-AE71B42D32E7}" type="parTrans" cxnId="{BCCB5D0E-A2E1-4BE6-BA16-854926CF820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4667486-98A3-4F6D-878B-D96B73108F28}" type="sibTrans" cxnId="{BCCB5D0E-A2E1-4BE6-BA16-854926CF820E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E01469C-FCD6-4B70-B45F-70D019B05532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Խնդիրների ընկալումը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720C5792-15A8-4929-B90C-2157D9336DF6}" type="parTrans" cxnId="{B23F25CF-4759-4491-97B2-5CD4CD1B6361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726F402-2B12-4025-B38B-3A53F7AF4A7F}" type="sibTrans" cxnId="{B23F25CF-4759-4491-97B2-5CD4CD1B6361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7F960D2-876B-427D-9C92-1AB5D0F1C0CE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Կենսաթոշակային բարեփոխումներ</a:t>
          </a:r>
          <a:endParaRPr lang="en-US" b="1">
            <a:latin typeface="Arial AMU" pitchFamily="34" charset="0"/>
          </a:endParaRPr>
        </a:p>
      </dgm:t>
    </dgm:pt>
    <dgm:pt modelId="{FB0589A8-2E08-48EB-8AFE-6314F0C0B57F}" type="par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2B70159-C291-44C7-B9C3-6923C025D344}" type="sibTrans" cxnId="{BDAA06D1-5E67-449F-9575-5BAB94BE11AB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C344BAE9-E6D8-4FFE-97A0-4CB3AEB4884F}">
      <dgm:prSet phldrT="[Text]"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FA1E1358-55EB-4F28-82B7-FC604982368A}" type="parTrans" cxnId="{F46236F2-2BF9-4AE9-9920-450E661D58C7}">
      <dgm:prSet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endParaRPr lang="en-US" b="1">
            <a:solidFill>
              <a:schemeClr val="bg1">
                <a:lumMod val="75000"/>
              </a:schemeClr>
            </a:solidFill>
            <a:latin typeface="Arial AMU" pitchFamily="34" charset="0"/>
          </a:endParaRPr>
        </a:p>
      </dgm:t>
    </dgm:pt>
    <dgm:pt modelId="{49DEAAD1-23F8-44C8-A79F-8DFD54A8FFE3}" type="sibTrans" cxnId="{F46236F2-2BF9-4AE9-9920-450E661D58C7}">
      <dgm:prSet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0081D9C-168F-4788-87D5-DE05913C9410}">
      <dgm:prSet phldrT="[Text]"/>
      <dgm:spPr>
        <a:solidFill>
          <a:schemeClr val="bg1">
            <a:lumMod val="95000"/>
            <a:alpha val="90000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BA894451-DD33-4824-91EE-4F7258F3C650}" type="par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3C61B0C-B775-42BC-B1B6-EE23C1BCA952}" type="sibTrans" cxnId="{E5B702B5-17A2-4A06-9ED2-765AB3741E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08678048-3E94-414F-8125-F3F08395AFDE}">
      <dgm:prSet phldrT="[Text]"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6C963F4F-5A1E-4269-8112-3E9E7CD1DAC4}" type="parTrans" cxnId="{866FEF3E-3A22-4CE3-ABE9-4DDE09E03A33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14C3621F-6476-4E65-AA61-45F742AA4342}" type="sibTrans" cxnId="{866FEF3E-3A22-4CE3-ABE9-4DDE09E03A33}">
      <dgm:prSet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BB61E66-CE05-40C6-BB11-BF95415F46E6}">
      <dgm:prSet phldrT="[Text]"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Սպասելիքները եւ ակնկալիքները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B48C6D18-EACC-4D83-AEC2-32DE47D9EC3E}" type="parTrans" cxnId="{0DD66580-A9D0-4936-A3FA-2F2EE8AECA5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B05EF94D-E93F-4700-B156-6FAC22FF1ABD}" type="sibTrans" cxnId="{0DD66580-A9D0-4936-A3FA-2F2EE8AECA55}">
      <dgm:prSet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9AB1E0E6-078F-499A-865A-3ED4F55F5659}">
      <dgm:prSet phldrT="[Text]"/>
      <dgm:spPr>
        <a:solidFill>
          <a:schemeClr val="bg1">
            <a:lumMod val="95000"/>
            <a:alpha val="89804"/>
          </a:schemeClr>
        </a:solidFill>
      </dgm:spPr>
      <dgm:t>
        <a:bodyPr/>
        <a:lstStyle/>
        <a:p>
          <a:r>
            <a:rPr lang="en-US" b="1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b="1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gm:t>
    </dgm:pt>
    <dgm:pt modelId="{48E06AFF-5062-4FD5-90E2-23853629074C}" type="par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C224F6A-6258-44E3-BB15-EBAC531B458A}" type="sibTrans" cxnId="{99AF8AE3-7321-4C46-B74D-9978962142FD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FDAAFFAC-0F93-49D7-AE8F-D841B58B914E}">
      <dgm:prSet/>
      <dgm:spPr>
        <a:solidFill>
          <a:schemeClr val="accent2"/>
        </a:solidFill>
      </dgm:spPr>
      <dgm:t>
        <a:bodyPr/>
        <a:lstStyle/>
        <a:p>
          <a:r>
            <a:rPr lang="en-US" b="1" smtClean="0">
              <a:latin typeface="Arial AMU" pitchFamily="34" charset="0"/>
            </a:rPr>
            <a:t>Տեղեկատվության աղբյուրները</a:t>
          </a:r>
          <a:endParaRPr lang="en-US" b="1">
            <a:latin typeface="Arial AMU" pitchFamily="34" charset="0"/>
          </a:endParaRPr>
        </a:p>
      </dgm:t>
    </dgm:pt>
    <dgm:pt modelId="{17A0462C-6079-4B3B-AA71-56A8707F7137}" type="par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43A0EBBF-A97D-45B7-B42D-9B31A60E75CF}" type="sibTrans" cxnId="{C4A38A94-E354-4A8D-9E1E-CE7C4E92ED45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3CFF1DF2-2BA5-4EA2-9BE3-782CD598EB2B}">
      <dgm:prSet/>
      <dgm:spPr>
        <a:solidFill>
          <a:srgbClr val="CFD8D9">
            <a:alpha val="90000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Նախընտրելի ԶԼՄ-ները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2353460C-B4BF-4823-B70D-55E42A7FAA8E}" type="parTrans" cxnId="{67686F4F-8141-47C5-906E-6DB8ADA2BC68}">
      <dgm:prSet/>
      <dgm:spPr>
        <a:solidFill>
          <a:srgbClr val="B0C0C3">
            <a:alpha val="90000"/>
          </a:srgb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53E0F7FF-C1A8-4A35-BC6C-E874BDF52499}" type="sibTrans" cxnId="{67686F4F-8141-47C5-906E-6DB8ADA2BC68}">
      <dgm:prSet/>
      <dgm:spPr>
        <a:solidFill>
          <a:srgbClr val="B0C0C3">
            <a:alpha val="90000"/>
          </a:srgbClr>
        </a:solidFill>
      </dgm:spPr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23411CF7-32D6-43E2-9D9C-6E0DF063A914}">
      <dgm:prSet/>
      <dgm:spPr>
        <a:solidFill>
          <a:srgbClr val="CFD8D9">
            <a:alpha val="90000"/>
          </a:srgbClr>
        </a:solidFill>
      </dgm:spPr>
      <dgm:t>
        <a:bodyPr/>
        <a:lstStyle/>
        <a:p>
          <a:r>
            <a:rPr lang="en-US" b="1" smtClean="0">
              <a:solidFill>
                <a:schemeClr val="tx1"/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b="1">
            <a:solidFill>
              <a:schemeClr val="tx1"/>
            </a:solidFill>
            <a:latin typeface="Arial AMU" pitchFamily="34" charset="0"/>
          </a:endParaRPr>
        </a:p>
      </dgm:t>
    </dgm:pt>
    <dgm:pt modelId="{0DBB5A5D-B2A0-4BF3-AF9B-64485762F506}" type="par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89770703-8A58-447E-82F2-1B69D40FDC94}" type="sibTrans" cxnId="{9766792A-1DFB-470C-82D9-A5B0D960F809}">
      <dgm:prSet/>
      <dgm:spPr/>
      <dgm:t>
        <a:bodyPr/>
        <a:lstStyle/>
        <a:p>
          <a:endParaRPr lang="en-US" b="1">
            <a:latin typeface="Arial AMU" pitchFamily="34" charset="0"/>
          </a:endParaRPr>
        </a:p>
      </dgm:t>
    </dgm:pt>
    <dgm:pt modelId="{D455E4B4-2FE3-47D5-84B1-DC21F3494852}" type="pres">
      <dgm:prSet presAssocID="{5035BE69-837C-4696-A943-1BD5C5D43E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EE52A5-9DC1-4162-ACD2-92E5CA304B12}" type="pres">
      <dgm:prSet presAssocID="{16328162-6275-439C-92A8-02D8212A5471}" presName="vertFlow" presStyleCnt="0"/>
      <dgm:spPr/>
    </dgm:pt>
    <dgm:pt modelId="{96D21002-37D1-4B7D-B1A5-EC50B981C722}" type="pres">
      <dgm:prSet presAssocID="{16328162-6275-439C-92A8-02D8212A5471}" presName="header" presStyleLbl="node1" presStyleIdx="0" presStyleCnt="3"/>
      <dgm:spPr/>
      <dgm:t>
        <a:bodyPr/>
        <a:lstStyle/>
        <a:p>
          <a:endParaRPr lang="en-US"/>
        </a:p>
      </dgm:t>
    </dgm:pt>
    <dgm:pt modelId="{C4B697ED-C58C-4852-9889-11BD8C3C9834}" type="pres">
      <dgm:prSet presAssocID="{F9B833CF-41C3-4C11-A665-AE71B42D32E7}" presName="parTrans" presStyleLbl="sibTrans2D1" presStyleIdx="0" presStyleCnt="9"/>
      <dgm:spPr/>
      <dgm:t>
        <a:bodyPr/>
        <a:lstStyle/>
        <a:p>
          <a:endParaRPr lang="en-US"/>
        </a:p>
      </dgm:t>
    </dgm:pt>
    <dgm:pt modelId="{D1CCC691-960A-4E86-9E5A-BF3F69CE5B0E}" type="pres">
      <dgm:prSet presAssocID="{626EDAFD-D41D-48C4-B678-1B233829BDD0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689AE-5F09-4540-AE18-B07F3D965EFF}" type="pres">
      <dgm:prSet presAssocID="{44667486-98A3-4F6D-878B-D96B73108F28}" presName="sibTrans" presStyleLbl="sibTrans2D1" presStyleIdx="1" presStyleCnt="9"/>
      <dgm:spPr/>
      <dgm:t>
        <a:bodyPr/>
        <a:lstStyle/>
        <a:p>
          <a:endParaRPr lang="en-US"/>
        </a:p>
      </dgm:t>
    </dgm:pt>
    <dgm:pt modelId="{BB5F76E4-E1EC-4D54-8BAD-4A9689A618F0}" type="pres">
      <dgm:prSet presAssocID="{CE01469C-FCD6-4B70-B45F-70D019B05532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2671CB-11ED-4B7F-A67F-AC851354F133}" type="pres">
      <dgm:prSet presAssocID="{1726F402-2B12-4025-B38B-3A53F7AF4A7F}" presName="sibTrans" presStyleLbl="sibTrans2D1" presStyleIdx="2" presStyleCnt="9"/>
      <dgm:spPr/>
      <dgm:t>
        <a:bodyPr/>
        <a:lstStyle/>
        <a:p>
          <a:endParaRPr lang="en-US"/>
        </a:p>
      </dgm:t>
    </dgm:pt>
    <dgm:pt modelId="{AD269087-6B8A-4C77-AD0F-FDC85F9C90F8}" type="pres">
      <dgm:prSet presAssocID="{80081D9C-168F-4788-87D5-DE05913C9410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F8E71D-A9E7-486A-8FB4-01D5BBE938C1}" type="pres">
      <dgm:prSet presAssocID="{16328162-6275-439C-92A8-02D8212A5471}" presName="hSp" presStyleCnt="0"/>
      <dgm:spPr/>
    </dgm:pt>
    <dgm:pt modelId="{53898179-1DDB-4EFD-8012-E8A6FDABCB6A}" type="pres">
      <dgm:prSet presAssocID="{27F960D2-876B-427D-9C92-1AB5D0F1C0CE}" presName="vertFlow" presStyleCnt="0"/>
      <dgm:spPr/>
    </dgm:pt>
    <dgm:pt modelId="{41BB4B55-A9C6-47A7-8B34-1387536E4838}" type="pres">
      <dgm:prSet presAssocID="{27F960D2-876B-427D-9C92-1AB5D0F1C0CE}" presName="header" presStyleLbl="node1" presStyleIdx="1" presStyleCnt="3"/>
      <dgm:spPr/>
      <dgm:t>
        <a:bodyPr/>
        <a:lstStyle/>
        <a:p>
          <a:endParaRPr lang="en-US"/>
        </a:p>
      </dgm:t>
    </dgm:pt>
    <dgm:pt modelId="{6A506EA3-7955-4956-A0F1-311D955977FD}" type="pres">
      <dgm:prSet presAssocID="{FA1E1358-55EB-4F28-82B7-FC604982368A}" presName="parTrans" presStyleLbl="sibTrans2D1" presStyleIdx="3" presStyleCnt="9"/>
      <dgm:spPr/>
      <dgm:t>
        <a:bodyPr/>
        <a:lstStyle/>
        <a:p>
          <a:endParaRPr lang="en-US"/>
        </a:p>
      </dgm:t>
    </dgm:pt>
    <dgm:pt modelId="{659E7026-4F7A-4DFE-97E5-55855AFFF117}" type="pres">
      <dgm:prSet presAssocID="{C344BAE9-E6D8-4FFE-97A0-4CB3AEB4884F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2A571D-ACA7-4929-B148-F31297885542}" type="pres">
      <dgm:prSet presAssocID="{49DEAAD1-23F8-44C8-A79F-8DFD54A8FFE3}" presName="sibTrans" presStyleLbl="sibTrans2D1" presStyleIdx="4" presStyleCnt="9"/>
      <dgm:spPr/>
      <dgm:t>
        <a:bodyPr/>
        <a:lstStyle/>
        <a:p>
          <a:endParaRPr lang="en-US"/>
        </a:p>
      </dgm:t>
    </dgm:pt>
    <dgm:pt modelId="{070D29C2-519B-4256-8A41-B3FA96D4527C}" type="pres">
      <dgm:prSet presAssocID="{08678048-3E94-414F-8125-F3F08395AFDE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04CC2-38E7-4D8C-95CA-338EA3560A6C}" type="pres">
      <dgm:prSet presAssocID="{14C3621F-6476-4E65-AA61-45F742AA4342}" presName="sibTrans" presStyleLbl="sibTrans2D1" presStyleIdx="5" presStyleCnt="9"/>
      <dgm:spPr/>
      <dgm:t>
        <a:bodyPr/>
        <a:lstStyle/>
        <a:p>
          <a:endParaRPr lang="en-US"/>
        </a:p>
      </dgm:t>
    </dgm:pt>
    <dgm:pt modelId="{D41BFAAA-5875-4488-861D-566742989A3D}" type="pres">
      <dgm:prSet presAssocID="{3BB61E66-CE05-40C6-BB11-BF95415F46E6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5F4E5-2002-466D-A760-F25FAB4EE020}" type="pres">
      <dgm:prSet presAssocID="{B05EF94D-E93F-4700-B156-6FAC22FF1ABD}" presName="sibTrans" presStyleLbl="sibTrans2D1" presStyleIdx="6" presStyleCnt="9"/>
      <dgm:spPr/>
      <dgm:t>
        <a:bodyPr/>
        <a:lstStyle/>
        <a:p>
          <a:endParaRPr lang="en-US"/>
        </a:p>
      </dgm:t>
    </dgm:pt>
    <dgm:pt modelId="{8FC0B056-D419-41BA-8B8A-6AC9880C52FB}" type="pres">
      <dgm:prSet presAssocID="{9AB1E0E6-078F-499A-865A-3ED4F55F5659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6E617A-4DA8-4E0B-A4F8-39323DCE3887}" type="pres">
      <dgm:prSet presAssocID="{27F960D2-876B-427D-9C92-1AB5D0F1C0CE}" presName="hSp" presStyleCnt="0"/>
      <dgm:spPr/>
    </dgm:pt>
    <dgm:pt modelId="{B202FBB0-35B2-4796-96D1-EEE5399C3DCD}" type="pres">
      <dgm:prSet presAssocID="{FDAAFFAC-0F93-49D7-AE8F-D841B58B914E}" presName="vertFlow" presStyleCnt="0"/>
      <dgm:spPr/>
    </dgm:pt>
    <dgm:pt modelId="{7A3C2C30-C137-42D2-8113-FF1D5CE7839B}" type="pres">
      <dgm:prSet presAssocID="{FDAAFFAC-0F93-49D7-AE8F-D841B58B914E}" presName="header" presStyleLbl="node1" presStyleIdx="2" presStyleCnt="3"/>
      <dgm:spPr/>
      <dgm:t>
        <a:bodyPr/>
        <a:lstStyle/>
        <a:p>
          <a:endParaRPr lang="en-US"/>
        </a:p>
      </dgm:t>
    </dgm:pt>
    <dgm:pt modelId="{E1130B8A-60B4-46CA-B9A8-40699AEBD0C5}" type="pres">
      <dgm:prSet presAssocID="{2353460C-B4BF-4823-B70D-55E42A7FAA8E}" presName="parTrans" presStyleLbl="sibTrans2D1" presStyleIdx="7" presStyleCnt="9"/>
      <dgm:spPr/>
      <dgm:t>
        <a:bodyPr/>
        <a:lstStyle/>
        <a:p>
          <a:endParaRPr lang="en-US"/>
        </a:p>
      </dgm:t>
    </dgm:pt>
    <dgm:pt modelId="{25E545F6-C0DD-46DB-AC67-6855748DCC00}" type="pres">
      <dgm:prSet presAssocID="{3CFF1DF2-2BA5-4EA2-9BE3-782CD598EB2B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E9B18-B403-4F9A-A3C0-BD9454BDF022}" type="pres">
      <dgm:prSet presAssocID="{53E0F7FF-C1A8-4A35-BC6C-E874BDF52499}" presName="sibTrans" presStyleLbl="sibTrans2D1" presStyleIdx="8" presStyleCnt="9"/>
      <dgm:spPr/>
      <dgm:t>
        <a:bodyPr/>
        <a:lstStyle/>
        <a:p>
          <a:endParaRPr lang="en-US"/>
        </a:p>
      </dgm:t>
    </dgm:pt>
    <dgm:pt modelId="{BB06B34B-EFEA-497F-B57C-7997EC8B2147}" type="pres">
      <dgm:prSet presAssocID="{23411CF7-32D6-43E2-9D9C-6E0DF063A914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3D8872-78CE-4570-865E-43507FBF8D7D}" type="presOf" srcId="{08678048-3E94-414F-8125-F3F08395AFDE}" destId="{070D29C2-519B-4256-8A41-B3FA96D4527C}" srcOrd="0" destOrd="0" presId="urn:microsoft.com/office/officeart/2005/8/layout/lProcess1"/>
    <dgm:cxn modelId="{FCFBF142-878D-4202-964D-ADC1760524AF}" type="presOf" srcId="{2353460C-B4BF-4823-B70D-55E42A7FAA8E}" destId="{E1130B8A-60B4-46CA-B9A8-40699AEBD0C5}" srcOrd="0" destOrd="0" presId="urn:microsoft.com/office/officeart/2005/8/layout/lProcess1"/>
    <dgm:cxn modelId="{51B5D0C4-7166-4013-8A77-ECBD3821CFB4}" type="presOf" srcId="{C344BAE9-E6D8-4FFE-97A0-4CB3AEB4884F}" destId="{659E7026-4F7A-4DFE-97E5-55855AFFF117}" srcOrd="0" destOrd="0" presId="urn:microsoft.com/office/officeart/2005/8/layout/lProcess1"/>
    <dgm:cxn modelId="{866FEF3E-3A22-4CE3-ABE9-4DDE09E03A33}" srcId="{27F960D2-876B-427D-9C92-1AB5D0F1C0CE}" destId="{08678048-3E94-414F-8125-F3F08395AFDE}" srcOrd="1" destOrd="0" parTransId="{6C963F4F-5A1E-4269-8112-3E9E7CD1DAC4}" sibTransId="{14C3621F-6476-4E65-AA61-45F742AA4342}"/>
    <dgm:cxn modelId="{4A25439E-B002-49A7-9DC2-C0793E75256A}" type="presOf" srcId="{9AB1E0E6-078F-499A-865A-3ED4F55F5659}" destId="{8FC0B056-D419-41BA-8B8A-6AC9880C52FB}" srcOrd="0" destOrd="0" presId="urn:microsoft.com/office/officeart/2005/8/layout/lProcess1"/>
    <dgm:cxn modelId="{67686F4F-8141-47C5-906E-6DB8ADA2BC68}" srcId="{FDAAFFAC-0F93-49D7-AE8F-D841B58B914E}" destId="{3CFF1DF2-2BA5-4EA2-9BE3-782CD598EB2B}" srcOrd="0" destOrd="0" parTransId="{2353460C-B4BF-4823-B70D-55E42A7FAA8E}" sibTransId="{53E0F7FF-C1A8-4A35-BC6C-E874BDF52499}"/>
    <dgm:cxn modelId="{D121E409-79DD-4D6C-BAA1-8EA7A87C31DA}" type="presOf" srcId="{F9B833CF-41C3-4C11-A665-AE71B42D32E7}" destId="{C4B697ED-C58C-4852-9889-11BD8C3C9834}" srcOrd="0" destOrd="0" presId="urn:microsoft.com/office/officeart/2005/8/layout/lProcess1"/>
    <dgm:cxn modelId="{1B6B5272-D5C3-421B-9C0E-C8087E584FDC}" type="presOf" srcId="{16328162-6275-439C-92A8-02D8212A5471}" destId="{96D21002-37D1-4B7D-B1A5-EC50B981C722}" srcOrd="0" destOrd="0" presId="urn:microsoft.com/office/officeart/2005/8/layout/lProcess1"/>
    <dgm:cxn modelId="{B91818D5-5DD5-4023-A7A1-B17391DE3CC5}" type="presOf" srcId="{3BB61E66-CE05-40C6-BB11-BF95415F46E6}" destId="{D41BFAAA-5875-4488-861D-566742989A3D}" srcOrd="0" destOrd="0" presId="urn:microsoft.com/office/officeart/2005/8/layout/lProcess1"/>
    <dgm:cxn modelId="{BDAA06D1-5E67-449F-9575-5BAB94BE11AB}" srcId="{5035BE69-837C-4696-A943-1BD5C5D43E96}" destId="{27F960D2-876B-427D-9C92-1AB5D0F1C0CE}" srcOrd="1" destOrd="0" parTransId="{FB0589A8-2E08-48EB-8AFE-6314F0C0B57F}" sibTransId="{F2B70159-C291-44C7-B9C3-6923C025D344}"/>
    <dgm:cxn modelId="{E5B702B5-17A2-4A06-9ED2-765AB3741E55}" srcId="{16328162-6275-439C-92A8-02D8212A5471}" destId="{80081D9C-168F-4788-87D5-DE05913C9410}" srcOrd="2" destOrd="0" parTransId="{BA894451-DD33-4824-91EE-4F7258F3C650}" sibTransId="{B3C61B0C-B775-42BC-B1B6-EE23C1BCA952}"/>
    <dgm:cxn modelId="{944A3F90-787F-4A7D-853C-E3BF25E130C6}" type="presOf" srcId="{44667486-98A3-4F6D-878B-D96B73108F28}" destId="{0E9689AE-5F09-4540-AE18-B07F3D965EFF}" srcOrd="0" destOrd="0" presId="urn:microsoft.com/office/officeart/2005/8/layout/lProcess1"/>
    <dgm:cxn modelId="{133F64ED-D14F-41E1-A21C-B1E3818E8248}" type="presOf" srcId="{B05EF94D-E93F-4700-B156-6FAC22FF1ABD}" destId="{0115F4E5-2002-466D-A760-F25FAB4EE020}" srcOrd="0" destOrd="0" presId="urn:microsoft.com/office/officeart/2005/8/layout/lProcess1"/>
    <dgm:cxn modelId="{7E8A7F71-1690-4790-88D8-E5F338E538A5}" type="presOf" srcId="{CE01469C-FCD6-4B70-B45F-70D019B05532}" destId="{BB5F76E4-E1EC-4D54-8BAD-4A9689A618F0}" srcOrd="0" destOrd="0" presId="urn:microsoft.com/office/officeart/2005/8/layout/lProcess1"/>
    <dgm:cxn modelId="{CD33131F-5786-42E5-9984-13B37533A4D5}" srcId="{5035BE69-837C-4696-A943-1BD5C5D43E96}" destId="{16328162-6275-439C-92A8-02D8212A5471}" srcOrd="0" destOrd="0" parTransId="{80365343-161A-4D33-918F-0DCBFA3C9620}" sibTransId="{B612B6FD-D395-4174-9FAE-68F931C62EAC}"/>
    <dgm:cxn modelId="{B5A6AFBE-094A-425F-AEB6-15CC96C6E296}" type="presOf" srcId="{FDAAFFAC-0F93-49D7-AE8F-D841B58B914E}" destId="{7A3C2C30-C137-42D2-8113-FF1D5CE7839B}" srcOrd="0" destOrd="0" presId="urn:microsoft.com/office/officeart/2005/8/layout/lProcess1"/>
    <dgm:cxn modelId="{E1C1DB80-C332-4EC8-94AB-53504F806AC3}" type="presOf" srcId="{27F960D2-876B-427D-9C92-1AB5D0F1C0CE}" destId="{41BB4B55-A9C6-47A7-8B34-1387536E4838}" srcOrd="0" destOrd="0" presId="urn:microsoft.com/office/officeart/2005/8/layout/lProcess1"/>
    <dgm:cxn modelId="{AD71DA2B-453B-4F3E-BABF-2A1494EF7147}" type="presOf" srcId="{1726F402-2B12-4025-B38B-3A53F7AF4A7F}" destId="{8F2671CB-11ED-4B7F-A67F-AC851354F133}" srcOrd="0" destOrd="0" presId="urn:microsoft.com/office/officeart/2005/8/layout/lProcess1"/>
    <dgm:cxn modelId="{F8965AA5-D06F-4914-8BFA-98B9585E5EDE}" type="presOf" srcId="{FA1E1358-55EB-4F28-82B7-FC604982368A}" destId="{6A506EA3-7955-4956-A0F1-311D955977FD}" srcOrd="0" destOrd="0" presId="urn:microsoft.com/office/officeart/2005/8/layout/lProcess1"/>
    <dgm:cxn modelId="{75A84DB4-078B-4E74-B998-571CBB4F97D1}" type="presOf" srcId="{3CFF1DF2-2BA5-4EA2-9BE3-782CD598EB2B}" destId="{25E545F6-C0DD-46DB-AC67-6855748DCC00}" srcOrd="0" destOrd="0" presId="urn:microsoft.com/office/officeart/2005/8/layout/lProcess1"/>
    <dgm:cxn modelId="{F46236F2-2BF9-4AE9-9920-450E661D58C7}" srcId="{27F960D2-876B-427D-9C92-1AB5D0F1C0CE}" destId="{C344BAE9-E6D8-4FFE-97A0-4CB3AEB4884F}" srcOrd="0" destOrd="0" parTransId="{FA1E1358-55EB-4F28-82B7-FC604982368A}" sibTransId="{49DEAAD1-23F8-44C8-A79F-8DFD54A8FFE3}"/>
    <dgm:cxn modelId="{BCCB5D0E-A2E1-4BE6-BA16-854926CF820E}" srcId="{16328162-6275-439C-92A8-02D8212A5471}" destId="{626EDAFD-D41D-48C4-B678-1B233829BDD0}" srcOrd="0" destOrd="0" parTransId="{F9B833CF-41C3-4C11-A665-AE71B42D32E7}" sibTransId="{44667486-98A3-4F6D-878B-D96B73108F28}"/>
    <dgm:cxn modelId="{DCD0AE70-4CA5-426C-82DC-5AB43E572CBC}" type="presOf" srcId="{49DEAAD1-23F8-44C8-A79F-8DFD54A8FFE3}" destId="{0E2A571D-ACA7-4929-B148-F31297885542}" srcOrd="0" destOrd="0" presId="urn:microsoft.com/office/officeart/2005/8/layout/lProcess1"/>
    <dgm:cxn modelId="{20A9A535-FD7A-4CEF-8DAB-5B2239E206BA}" type="presOf" srcId="{5035BE69-837C-4696-A943-1BD5C5D43E96}" destId="{D455E4B4-2FE3-47D5-84B1-DC21F3494852}" srcOrd="0" destOrd="0" presId="urn:microsoft.com/office/officeart/2005/8/layout/lProcess1"/>
    <dgm:cxn modelId="{C4A38A94-E354-4A8D-9E1E-CE7C4E92ED45}" srcId="{5035BE69-837C-4696-A943-1BD5C5D43E96}" destId="{FDAAFFAC-0F93-49D7-AE8F-D841B58B914E}" srcOrd="2" destOrd="0" parTransId="{17A0462C-6079-4B3B-AA71-56A8707F7137}" sibTransId="{43A0EBBF-A97D-45B7-B42D-9B31A60E75CF}"/>
    <dgm:cxn modelId="{804F1965-5EF7-4931-8711-C0AE6842C7CA}" type="presOf" srcId="{80081D9C-168F-4788-87D5-DE05913C9410}" destId="{AD269087-6B8A-4C77-AD0F-FDC85F9C90F8}" srcOrd="0" destOrd="0" presId="urn:microsoft.com/office/officeart/2005/8/layout/lProcess1"/>
    <dgm:cxn modelId="{B23F25CF-4759-4491-97B2-5CD4CD1B6361}" srcId="{16328162-6275-439C-92A8-02D8212A5471}" destId="{CE01469C-FCD6-4B70-B45F-70D019B05532}" srcOrd="1" destOrd="0" parTransId="{720C5792-15A8-4929-B90C-2157D9336DF6}" sibTransId="{1726F402-2B12-4025-B38B-3A53F7AF4A7F}"/>
    <dgm:cxn modelId="{00B7FA4F-B21B-478F-A97C-F6D72334FCC2}" type="presOf" srcId="{14C3621F-6476-4E65-AA61-45F742AA4342}" destId="{C3F04CC2-38E7-4D8C-95CA-338EA3560A6C}" srcOrd="0" destOrd="0" presId="urn:microsoft.com/office/officeart/2005/8/layout/lProcess1"/>
    <dgm:cxn modelId="{2030C25F-F1D2-436D-A434-7E13E8974B69}" type="presOf" srcId="{23411CF7-32D6-43E2-9D9C-6E0DF063A914}" destId="{BB06B34B-EFEA-497F-B57C-7997EC8B2147}" srcOrd="0" destOrd="0" presId="urn:microsoft.com/office/officeart/2005/8/layout/lProcess1"/>
    <dgm:cxn modelId="{9766792A-1DFB-470C-82D9-A5B0D960F809}" srcId="{FDAAFFAC-0F93-49D7-AE8F-D841B58B914E}" destId="{23411CF7-32D6-43E2-9D9C-6E0DF063A914}" srcOrd="1" destOrd="0" parTransId="{0DBB5A5D-B2A0-4BF3-AF9B-64485762F506}" sibTransId="{89770703-8A58-447E-82F2-1B69D40FDC94}"/>
    <dgm:cxn modelId="{99AF8AE3-7321-4C46-B74D-9978962142FD}" srcId="{27F960D2-876B-427D-9C92-1AB5D0F1C0CE}" destId="{9AB1E0E6-078F-499A-865A-3ED4F55F5659}" srcOrd="3" destOrd="0" parTransId="{48E06AFF-5062-4FD5-90E2-23853629074C}" sibTransId="{DC224F6A-6258-44E3-BB15-EBAC531B458A}"/>
    <dgm:cxn modelId="{E898B851-1357-4F1F-88AB-106B6B371224}" type="presOf" srcId="{53E0F7FF-C1A8-4A35-BC6C-E874BDF52499}" destId="{1E6E9B18-B403-4F9A-A3C0-BD9454BDF022}" srcOrd="0" destOrd="0" presId="urn:microsoft.com/office/officeart/2005/8/layout/lProcess1"/>
    <dgm:cxn modelId="{0DD66580-A9D0-4936-A3FA-2F2EE8AECA55}" srcId="{27F960D2-876B-427D-9C92-1AB5D0F1C0CE}" destId="{3BB61E66-CE05-40C6-BB11-BF95415F46E6}" srcOrd="2" destOrd="0" parTransId="{B48C6D18-EACC-4D83-AEC2-32DE47D9EC3E}" sibTransId="{B05EF94D-E93F-4700-B156-6FAC22FF1ABD}"/>
    <dgm:cxn modelId="{D463946D-0D90-4B8A-96C3-FB4244A19811}" type="presOf" srcId="{626EDAFD-D41D-48C4-B678-1B233829BDD0}" destId="{D1CCC691-960A-4E86-9E5A-BF3F69CE5B0E}" srcOrd="0" destOrd="0" presId="urn:microsoft.com/office/officeart/2005/8/layout/lProcess1"/>
    <dgm:cxn modelId="{52E9F24A-50B2-4F79-B189-F0D032B47D3A}" type="presParOf" srcId="{D455E4B4-2FE3-47D5-84B1-DC21F3494852}" destId="{E3EE52A5-9DC1-4162-ACD2-92E5CA304B12}" srcOrd="0" destOrd="0" presId="urn:microsoft.com/office/officeart/2005/8/layout/lProcess1"/>
    <dgm:cxn modelId="{E761A6D2-A4E4-4161-9148-BC7B344B1495}" type="presParOf" srcId="{E3EE52A5-9DC1-4162-ACD2-92E5CA304B12}" destId="{96D21002-37D1-4B7D-B1A5-EC50B981C722}" srcOrd="0" destOrd="0" presId="urn:microsoft.com/office/officeart/2005/8/layout/lProcess1"/>
    <dgm:cxn modelId="{D1C7F1D1-6E77-48B8-9F49-1809847E9A5B}" type="presParOf" srcId="{E3EE52A5-9DC1-4162-ACD2-92E5CA304B12}" destId="{C4B697ED-C58C-4852-9889-11BD8C3C9834}" srcOrd="1" destOrd="0" presId="urn:microsoft.com/office/officeart/2005/8/layout/lProcess1"/>
    <dgm:cxn modelId="{AFECC45F-EF51-4724-AA01-DA7B3947AE4F}" type="presParOf" srcId="{E3EE52A5-9DC1-4162-ACD2-92E5CA304B12}" destId="{D1CCC691-960A-4E86-9E5A-BF3F69CE5B0E}" srcOrd="2" destOrd="0" presId="urn:microsoft.com/office/officeart/2005/8/layout/lProcess1"/>
    <dgm:cxn modelId="{FD637BB4-C632-4D18-9E43-1B11BB4E06E9}" type="presParOf" srcId="{E3EE52A5-9DC1-4162-ACD2-92E5CA304B12}" destId="{0E9689AE-5F09-4540-AE18-B07F3D965EFF}" srcOrd="3" destOrd="0" presId="urn:microsoft.com/office/officeart/2005/8/layout/lProcess1"/>
    <dgm:cxn modelId="{2F2CE282-0987-44C8-B86F-E08A614ECC9E}" type="presParOf" srcId="{E3EE52A5-9DC1-4162-ACD2-92E5CA304B12}" destId="{BB5F76E4-E1EC-4D54-8BAD-4A9689A618F0}" srcOrd="4" destOrd="0" presId="urn:microsoft.com/office/officeart/2005/8/layout/lProcess1"/>
    <dgm:cxn modelId="{78B79576-70CE-4731-8603-917A0F773627}" type="presParOf" srcId="{E3EE52A5-9DC1-4162-ACD2-92E5CA304B12}" destId="{8F2671CB-11ED-4B7F-A67F-AC851354F133}" srcOrd="5" destOrd="0" presId="urn:microsoft.com/office/officeart/2005/8/layout/lProcess1"/>
    <dgm:cxn modelId="{E8A22503-B500-4CE5-B220-A3D103852560}" type="presParOf" srcId="{E3EE52A5-9DC1-4162-ACD2-92E5CA304B12}" destId="{AD269087-6B8A-4C77-AD0F-FDC85F9C90F8}" srcOrd="6" destOrd="0" presId="urn:microsoft.com/office/officeart/2005/8/layout/lProcess1"/>
    <dgm:cxn modelId="{C10875D3-65D2-4665-A856-EF6E09D399B2}" type="presParOf" srcId="{D455E4B4-2FE3-47D5-84B1-DC21F3494852}" destId="{59F8E71D-A9E7-486A-8FB4-01D5BBE938C1}" srcOrd="1" destOrd="0" presId="urn:microsoft.com/office/officeart/2005/8/layout/lProcess1"/>
    <dgm:cxn modelId="{B72F93D1-BA69-4930-B64B-3193AD733D5B}" type="presParOf" srcId="{D455E4B4-2FE3-47D5-84B1-DC21F3494852}" destId="{53898179-1DDB-4EFD-8012-E8A6FDABCB6A}" srcOrd="2" destOrd="0" presId="urn:microsoft.com/office/officeart/2005/8/layout/lProcess1"/>
    <dgm:cxn modelId="{4309A7E1-91B5-4455-968B-E674897391A1}" type="presParOf" srcId="{53898179-1DDB-4EFD-8012-E8A6FDABCB6A}" destId="{41BB4B55-A9C6-47A7-8B34-1387536E4838}" srcOrd="0" destOrd="0" presId="urn:microsoft.com/office/officeart/2005/8/layout/lProcess1"/>
    <dgm:cxn modelId="{1B056250-638C-43E1-AD1F-7D57877088FE}" type="presParOf" srcId="{53898179-1DDB-4EFD-8012-E8A6FDABCB6A}" destId="{6A506EA3-7955-4956-A0F1-311D955977FD}" srcOrd="1" destOrd="0" presId="urn:microsoft.com/office/officeart/2005/8/layout/lProcess1"/>
    <dgm:cxn modelId="{45B82240-DC9A-426E-9599-71B764947EFD}" type="presParOf" srcId="{53898179-1DDB-4EFD-8012-E8A6FDABCB6A}" destId="{659E7026-4F7A-4DFE-97E5-55855AFFF117}" srcOrd="2" destOrd="0" presId="urn:microsoft.com/office/officeart/2005/8/layout/lProcess1"/>
    <dgm:cxn modelId="{CDCC4824-AB1A-4720-AE53-04D5A2552D74}" type="presParOf" srcId="{53898179-1DDB-4EFD-8012-E8A6FDABCB6A}" destId="{0E2A571D-ACA7-4929-B148-F31297885542}" srcOrd="3" destOrd="0" presId="urn:microsoft.com/office/officeart/2005/8/layout/lProcess1"/>
    <dgm:cxn modelId="{B634A9EF-AADB-4C86-BE85-9A7E5C92B408}" type="presParOf" srcId="{53898179-1DDB-4EFD-8012-E8A6FDABCB6A}" destId="{070D29C2-519B-4256-8A41-B3FA96D4527C}" srcOrd="4" destOrd="0" presId="urn:microsoft.com/office/officeart/2005/8/layout/lProcess1"/>
    <dgm:cxn modelId="{B7ADAA4C-FA67-4E3F-8F2E-03B01DC1D509}" type="presParOf" srcId="{53898179-1DDB-4EFD-8012-E8A6FDABCB6A}" destId="{C3F04CC2-38E7-4D8C-95CA-338EA3560A6C}" srcOrd="5" destOrd="0" presId="urn:microsoft.com/office/officeart/2005/8/layout/lProcess1"/>
    <dgm:cxn modelId="{B26B3011-0E84-43B5-85F3-4FEDF2E06B2C}" type="presParOf" srcId="{53898179-1DDB-4EFD-8012-E8A6FDABCB6A}" destId="{D41BFAAA-5875-4488-861D-566742989A3D}" srcOrd="6" destOrd="0" presId="urn:microsoft.com/office/officeart/2005/8/layout/lProcess1"/>
    <dgm:cxn modelId="{044483BF-9080-476B-BF36-9A5D724880F6}" type="presParOf" srcId="{53898179-1DDB-4EFD-8012-E8A6FDABCB6A}" destId="{0115F4E5-2002-466D-A760-F25FAB4EE020}" srcOrd="7" destOrd="0" presId="urn:microsoft.com/office/officeart/2005/8/layout/lProcess1"/>
    <dgm:cxn modelId="{A1862AB9-F007-41C4-8E2B-1937A9FCB49A}" type="presParOf" srcId="{53898179-1DDB-4EFD-8012-E8A6FDABCB6A}" destId="{8FC0B056-D419-41BA-8B8A-6AC9880C52FB}" srcOrd="8" destOrd="0" presId="urn:microsoft.com/office/officeart/2005/8/layout/lProcess1"/>
    <dgm:cxn modelId="{43ECEAC6-6FD5-4361-83A7-94A3CADE8213}" type="presParOf" srcId="{D455E4B4-2FE3-47D5-84B1-DC21F3494852}" destId="{B66E617A-4DA8-4E0B-A4F8-39323DCE3887}" srcOrd="3" destOrd="0" presId="urn:microsoft.com/office/officeart/2005/8/layout/lProcess1"/>
    <dgm:cxn modelId="{23349087-2825-4F2A-8E7B-AB9D6FCF7971}" type="presParOf" srcId="{D455E4B4-2FE3-47D5-84B1-DC21F3494852}" destId="{B202FBB0-35B2-4796-96D1-EEE5399C3DCD}" srcOrd="4" destOrd="0" presId="urn:microsoft.com/office/officeart/2005/8/layout/lProcess1"/>
    <dgm:cxn modelId="{86083108-01EB-449A-8009-F218A71D3C4C}" type="presParOf" srcId="{B202FBB0-35B2-4796-96D1-EEE5399C3DCD}" destId="{7A3C2C30-C137-42D2-8113-FF1D5CE7839B}" srcOrd="0" destOrd="0" presId="urn:microsoft.com/office/officeart/2005/8/layout/lProcess1"/>
    <dgm:cxn modelId="{3F626B3E-3230-44C6-84E2-6F387E8D584B}" type="presParOf" srcId="{B202FBB0-35B2-4796-96D1-EEE5399C3DCD}" destId="{E1130B8A-60B4-46CA-B9A8-40699AEBD0C5}" srcOrd="1" destOrd="0" presId="urn:microsoft.com/office/officeart/2005/8/layout/lProcess1"/>
    <dgm:cxn modelId="{E12B306F-4381-41FB-BF6B-7A4AFC78AB90}" type="presParOf" srcId="{B202FBB0-35B2-4796-96D1-EEE5399C3DCD}" destId="{25E545F6-C0DD-46DB-AC67-6855748DCC00}" srcOrd="2" destOrd="0" presId="urn:microsoft.com/office/officeart/2005/8/layout/lProcess1"/>
    <dgm:cxn modelId="{BBD8C9D3-1BE1-41A2-9B15-839DF0039ED4}" type="presParOf" srcId="{B202FBB0-35B2-4796-96D1-EEE5399C3DCD}" destId="{1E6E9B18-B403-4F9A-A3C0-BD9454BDF022}" srcOrd="3" destOrd="0" presId="urn:microsoft.com/office/officeart/2005/8/layout/lProcess1"/>
    <dgm:cxn modelId="{064AAE22-E918-47BB-B9DE-FB6D6A90B442}" type="presParOf" srcId="{B202FBB0-35B2-4796-96D1-EEE5399C3DCD}" destId="{BB06B34B-EFEA-497F-B57C-7997EC8B214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0E6A46-84F7-4748-BB73-8D485D1A0F91}">
      <dsp:nvSpPr>
        <dsp:cNvPr id="0" name=""/>
        <dsp:cNvSpPr/>
      </dsp:nvSpPr>
      <dsp:spPr>
        <a:xfrm>
          <a:off x="1542188" y="0"/>
          <a:ext cx="590698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FC46F-7ED9-48B4-941C-03744D13AD16}">
      <dsp:nvSpPr>
        <dsp:cNvPr id="0" name=""/>
        <dsp:cNvSpPr/>
      </dsp:nvSpPr>
      <dsp:spPr>
        <a:xfrm>
          <a:off x="712" y="0"/>
          <a:ext cx="1541475" cy="14143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Պատվիրատու</a:t>
          </a:r>
          <a:endParaRPr lang="en-US" sz="1400" b="1" kern="1200">
            <a:latin typeface="Arial AMU" pitchFamily="34" charset="0"/>
          </a:endParaRPr>
        </a:p>
      </dsp:txBody>
      <dsp:txXfrm>
        <a:off x="712" y="0"/>
        <a:ext cx="1541475" cy="1414363"/>
      </dsp:txXfrm>
    </dsp:sp>
    <dsp:sp modelId="{F7D53C39-0C9E-448E-873D-378707FF9998}">
      <dsp:nvSpPr>
        <dsp:cNvPr id="0" name=""/>
        <dsp:cNvSpPr/>
      </dsp:nvSpPr>
      <dsp:spPr>
        <a:xfrm>
          <a:off x="1551235" y="1555799"/>
          <a:ext cx="581322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17435D-8D8E-46AE-BA24-5D96B781E4E5}">
      <dsp:nvSpPr>
        <dsp:cNvPr id="0" name=""/>
        <dsp:cNvSpPr/>
      </dsp:nvSpPr>
      <dsp:spPr>
        <a:xfrm>
          <a:off x="1041" y="1555799"/>
          <a:ext cx="1550193" cy="14143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Կատարող</a:t>
          </a:r>
          <a:endParaRPr lang="en-US" sz="1400" b="1" kern="1200">
            <a:latin typeface="Arial AMU" pitchFamily="34" charset="0"/>
          </a:endParaRPr>
        </a:p>
      </dsp:txBody>
      <dsp:txXfrm>
        <a:off x="1041" y="1555799"/>
        <a:ext cx="1550193" cy="1414363"/>
      </dsp:txXfrm>
    </dsp:sp>
    <dsp:sp modelId="{02E6429A-093B-4447-9F34-AD96C6431C72}">
      <dsp:nvSpPr>
        <dsp:cNvPr id="0" name=""/>
        <dsp:cNvSpPr/>
      </dsp:nvSpPr>
      <dsp:spPr>
        <a:xfrm>
          <a:off x="1551235" y="3111598"/>
          <a:ext cx="581322" cy="141436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63011-4D96-4455-9650-C2BC760985D4}">
      <dsp:nvSpPr>
        <dsp:cNvPr id="0" name=""/>
        <dsp:cNvSpPr/>
      </dsp:nvSpPr>
      <dsp:spPr>
        <a:xfrm>
          <a:off x="1041" y="3111598"/>
          <a:ext cx="1550193" cy="14143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Շահառու</a:t>
          </a:r>
          <a:endParaRPr lang="en-US" sz="1400" b="1" kern="1200">
            <a:latin typeface="Arial AMU" pitchFamily="34" charset="0"/>
          </a:endParaRPr>
        </a:p>
      </dsp:txBody>
      <dsp:txXfrm>
        <a:off x="1041" y="3111598"/>
        <a:ext cx="1550193" cy="14143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406996-D633-4F14-AE3C-B83C016C022E}">
      <dsp:nvSpPr>
        <dsp:cNvPr id="0" name=""/>
        <dsp:cNvSpPr/>
      </dsp:nvSpPr>
      <dsp:spPr>
        <a:xfrm>
          <a:off x="0" y="0"/>
          <a:ext cx="531114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>
              <a:latin typeface="Arial AMU" pitchFamily="34" charset="0"/>
            </a:rPr>
            <a:t>ԱՄՆ ՄԶԳ ԿԱԲ Ծրագիր (USAID PALM Project)</a:t>
          </a:r>
          <a:endParaRPr lang="en-US" sz="2200" b="1" kern="1200">
            <a:latin typeface="Arial AMU" pitchFamily="34" charset="0"/>
          </a:endParaRPr>
        </a:p>
      </dsp:txBody>
      <dsp:txXfrm>
        <a:off x="0" y="0"/>
        <a:ext cx="3925516" cy="1357788"/>
      </dsp:txXfrm>
    </dsp:sp>
    <dsp:sp modelId="{9917D3C6-7587-4A91-B886-C2E0F9A95959}">
      <dsp:nvSpPr>
        <dsp:cNvPr id="0" name=""/>
        <dsp:cNvSpPr/>
      </dsp:nvSpPr>
      <dsp:spPr>
        <a:xfrm>
          <a:off x="468629" y="1584086"/>
          <a:ext cx="531114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>
              <a:latin typeface="Arial AMU" pitchFamily="34" charset="0"/>
            </a:rPr>
            <a:t>ԱՄ Փարթնըրզ   Քոնսալթինգ Քամփնի</a:t>
          </a:r>
          <a:endParaRPr lang="en-US" sz="2200" b="1" kern="1200">
            <a:latin typeface="Arial AMU" pitchFamily="34" charset="0"/>
          </a:endParaRPr>
        </a:p>
      </dsp:txBody>
      <dsp:txXfrm>
        <a:off x="468629" y="1584086"/>
        <a:ext cx="3959947" cy="1357788"/>
      </dsp:txXfrm>
    </dsp:sp>
    <dsp:sp modelId="{27DE15AD-9311-4A0F-AE1A-24C715B4C877}">
      <dsp:nvSpPr>
        <dsp:cNvPr id="0" name=""/>
        <dsp:cNvSpPr/>
      </dsp:nvSpPr>
      <dsp:spPr>
        <a:xfrm>
          <a:off x="937259" y="3168173"/>
          <a:ext cx="5311140" cy="13577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>
              <a:latin typeface="Arial AMU" pitchFamily="34" charset="0"/>
            </a:rPr>
            <a:t>ՀՀ Կառավարություն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>
              <a:latin typeface="Arial AMU" pitchFamily="34" charset="0"/>
            </a:rPr>
            <a:t>Այլ շահագրգիռ կառույցներ</a:t>
          </a:r>
          <a:endParaRPr lang="en-US" sz="2200" b="1" kern="1200">
            <a:latin typeface="Arial AMU" pitchFamily="34" charset="0"/>
          </a:endParaRPr>
        </a:p>
      </dsp:txBody>
      <dsp:txXfrm>
        <a:off x="937259" y="3168173"/>
        <a:ext cx="3959947" cy="1357788"/>
      </dsp:txXfrm>
    </dsp:sp>
    <dsp:sp modelId="{A34E05CE-BE55-4602-924B-870C9924483F}">
      <dsp:nvSpPr>
        <dsp:cNvPr id="0" name=""/>
        <dsp:cNvSpPr/>
      </dsp:nvSpPr>
      <dsp:spPr>
        <a:xfrm>
          <a:off x="442857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latin typeface="Arial AMU" pitchFamily="34" charset="0"/>
          </a:endParaRPr>
        </a:p>
      </dsp:txBody>
      <dsp:txXfrm>
        <a:off x="4428577" y="1029656"/>
        <a:ext cx="882562" cy="882562"/>
      </dsp:txXfrm>
    </dsp:sp>
    <dsp:sp modelId="{2504B1A7-7B10-48ED-BBFC-FCD20817962B}">
      <dsp:nvSpPr>
        <dsp:cNvPr id="0" name=""/>
        <dsp:cNvSpPr/>
      </dsp:nvSpPr>
      <dsp:spPr>
        <a:xfrm>
          <a:off x="4897207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latin typeface="Arial AMU" pitchFamily="34" charset="0"/>
          </a:endParaRPr>
        </a:p>
      </dsp:txBody>
      <dsp:txXfrm>
        <a:off x="4897207" y="2604691"/>
        <a:ext cx="882562" cy="8825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92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Գործող կենսաթոշակային համակարգ</a:t>
          </a:r>
          <a:endParaRPr lang="en-US" sz="1500" b="1" kern="1200">
            <a:latin typeface="Arial AMU" pitchFamily="34" charset="0"/>
          </a:endParaRPr>
        </a:p>
      </dsp:txBody>
      <dsp:txXfrm>
        <a:off x="924" y="155406"/>
        <a:ext cx="2508460" cy="627115"/>
      </dsp:txXfrm>
    </dsp:sp>
    <dsp:sp modelId="{C4B697ED-C58C-4852-9889-11BD8C3C9834}">
      <dsp:nvSpPr>
        <dsp:cNvPr id="0" name=""/>
        <dsp:cNvSpPr/>
      </dsp:nvSpPr>
      <dsp:spPr>
        <a:xfrm rot="5400000">
          <a:off x="120028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CC691-960A-4E86-9E5A-BF3F69CE5B0E}">
      <dsp:nvSpPr>
        <dsp:cNvPr id="0" name=""/>
        <dsp:cNvSpPr/>
      </dsp:nvSpPr>
      <dsp:spPr>
        <a:xfrm>
          <a:off x="924" y="1002011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Տեղեկացվածության մակարդակը</a:t>
          </a:r>
          <a:endParaRPr lang="en-US" sz="1400" b="1" kern="1200">
            <a:latin typeface="Arial AMU" pitchFamily="34" charset="0"/>
          </a:endParaRPr>
        </a:p>
      </dsp:txBody>
      <dsp:txXfrm>
        <a:off x="924" y="1002011"/>
        <a:ext cx="2508460" cy="627115"/>
      </dsp:txXfrm>
    </dsp:sp>
    <dsp:sp modelId="{0E9689AE-5F09-4540-AE18-B07F3D965EFF}">
      <dsp:nvSpPr>
        <dsp:cNvPr id="0" name=""/>
        <dsp:cNvSpPr/>
      </dsp:nvSpPr>
      <dsp:spPr>
        <a:xfrm rot="5400000">
          <a:off x="120028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F76E4-E1EC-4D54-8BAD-4A9689A618F0}">
      <dsp:nvSpPr>
        <dsp:cNvPr id="0" name=""/>
        <dsp:cNvSpPr/>
      </dsp:nvSpPr>
      <dsp:spPr>
        <a:xfrm>
          <a:off x="924" y="1848617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Խնդիրների ընկալումը</a:t>
          </a:r>
          <a:endParaRPr lang="en-US" sz="1400" b="1" kern="1200">
            <a:latin typeface="Arial AMU" pitchFamily="34" charset="0"/>
          </a:endParaRPr>
        </a:p>
      </dsp:txBody>
      <dsp:txXfrm>
        <a:off x="924" y="1848617"/>
        <a:ext cx="2508460" cy="627115"/>
      </dsp:txXfrm>
    </dsp:sp>
    <dsp:sp modelId="{8F2671CB-11ED-4B7F-A67F-AC851354F133}">
      <dsp:nvSpPr>
        <dsp:cNvPr id="0" name=""/>
        <dsp:cNvSpPr/>
      </dsp:nvSpPr>
      <dsp:spPr>
        <a:xfrm rot="5400000">
          <a:off x="1200282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69087-6B8A-4C77-AD0F-FDC85F9C90F8}">
      <dsp:nvSpPr>
        <dsp:cNvPr id="0" name=""/>
        <dsp:cNvSpPr/>
      </dsp:nvSpPr>
      <dsp:spPr>
        <a:xfrm>
          <a:off x="924" y="2695222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Վերաբերմունքի դրսեւորումները</a:t>
          </a:r>
          <a:endParaRPr lang="en-US" sz="1400" b="1" kern="1200">
            <a:latin typeface="Arial AMU" pitchFamily="34" charset="0"/>
          </a:endParaRPr>
        </a:p>
      </dsp:txBody>
      <dsp:txXfrm>
        <a:off x="924" y="2695222"/>
        <a:ext cx="2508460" cy="627115"/>
      </dsp:txXfrm>
    </dsp:sp>
    <dsp:sp modelId="{41BB4B55-A9C6-47A7-8B34-1387536E4838}">
      <dsp:nvSpPr>
        <dsp:cNvPr id="0" name=""/>
        <dsp:cNvSpPr/>
      </dsp:nvSpPr>
      <dsp:spPr>
        <a:xfrm>
          <a:off x="2860569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Կենսաթոշակային բարեփոխումներ</a:t>
          </a:r>
          <a:endParaRPr lang="en-US" sz="1500" b="1" kern="1200">
            <a:latin typeface="Arial AMU" pitchFamily="34" charset="0"/>
          </a:endParaRPr>
        </a:p>
      </dsp:txBody>
      <dsp:txXfrm>
        <a:off x="2860569" y="155406"/>
        <a:ext cx="2508460" cy="627115"/>
      </dsp:txXfrm>
    </dsp:sp>
    <dsp:sp modelId="{6A506EA3-7955-4956-A0F1-311D955977FD}">
      <dsp:nvSpPr>
        <dsp:cNvPr id="0" name=""/>
        <dsp:cNvSpPr/>
      </dsp:nvSpPr>
      <dsp:spPr>
        <a:xfrm rot="5400000">
          <a:off x="4059927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E7026-4F7A-4DFE-97E5-55855AFFF117}">
      <dsp:nvSpPr>
        <dsp:cNvPr id="0" name=""/>
        <dsp:cNvSpPr/>
      </dsp:nvSpPr>
      <dsp:spPr>
        <a:xfrm>
          <a:off x="2860569" y="1002011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Տեղեկացվածության մակարդակը</a:t>
          </a:r>
          <a:endParaRPr lang="en-US" sz="1400" b="1" kern="1200">
            <a:latin typeface="Arial AMU" pitchFamily="34" charset="0"/>
          </a:endParaRPr>
        </a:p>
      </dsp:txBody>
      <dsp:txXfrm>
        <a:off x="2860569" y="1002011"/>
        <a:ext cx="2508460" cy="627115"/>
      </dsp:txXfrm>
    </dsp:sp>
    <dsp:sp modelId="{0E2A571D-ACA7-4929-B148-F31297885542}">
      <dsp:nvSpPr>
        <dsp:cNvPr id="0" name=""/>
        <dsp:cNvSpPr/>
      </dsp:nvSpPr>
      <dsp:spPr>
        <a:xfrm rot="5400000">
          <a:off x="4059927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D29C2-519B-4256-8A41-B3FA96D4527C}">
      <dsp:nvSpPr>
        <dsp:cNvPr id="0" name=""/>
        <dsp:cNvSpPr/>
      </dsp:nvSpPr>
      <dsp:spPr>
        <a:xfrm>
          <a:off x="2860569" y="1848617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Վերաբերմունքի դրսեւորումները</a:t>
          </a:r>
          <a:endParaRPr lang="en-US" sz="1400" b="1" kern="1200">
            <a:latin typeface="Arial AMU" pitchFamily="34" charset="0"/>
          </a:endParaRPr>
        </a:p>
      </dsp:txBody>
      <dsp:txXfrm>
        <a:off x="2860569" y="1848617"/>
        <a:ext cx="2508460" cy="627115"/>
      </dsp:txXfrm>
    </dsp:sp>
    <dsp:sp modelId="{C3F04CC2-38E7-4D8C-95CA-338EA3560A6C}">
      <dsp:nvSpPr>
        <dsp:cNvPr id="0" name=""/>
        <dsp:cNvSpPr/>
      </dsp:nvSpPr>
      <dsp:spPr>
        <a:xfrm rot="5400000">
          <a:off x="4059927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BFAAA-5875-4488-861D-566742989A3D}">
      <dsp:nvSpPr>
        <dsp:cNvPr id="0" name=""/>
        <dsp:cNvSpPr/>
      </dsp:nvSpPr>
      <dsp:spPr>
        <a:xfrm>
          <a:off x="2860569" y="2695222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Սպասելիքները եւ ակնկալիքները</a:t>
          </a:r>
          <a:endParaRPr lang="en-US" sz="1400" b="1" kern="1200">
            <a:latin typeface="Arial AMU" pitchFamily="34" charset="0"/>
          </a:endParaRPr>
        </a:p>
      </dsp:txBody>
      <dsp:txXfrm>
        <a:off x="2860569" y="2695222"/>
        <a:ext cx="2508460" cy="627115"/>
      </dsp:txXfrm>
    </dsp:sp>
    <dsp:sp modelId="{0115F4E5-2002-466D-A760-F25FAB4EE020}">
      <dsp:nvSpPr>
        <dsp:cNvPr id="0" name=""/>
        <dsp:cNvSpPr/>
      </dsp:nvSpPr>
      <dsp:spPr>
        <a:xfrm rot="5400000">
          <a:off x="4059927" y="3377210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B056-D419-41BA-8B8A-6AC9880C52FB}">
      <dsp:nvSpPr>
        <dsp:cNvPr id="0" name=""/>
        <dsp:cNvSpPr/>
      </dsp:nvSpPr>
      <dsp:spPr>
        <a:xfrm>
          <a:off x="2860569" y="3541828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Համակարգին միանալու պատրաստակամությունը</a:t>
          </a:r>
          <a:endParaRPr lang="en-US" sz="1400" b="1" kern="1200">
            <a:latin typeface="Arial AMU" pitchFamily="34" charset="0"/>
          </a:endParaRPr>
        </a:p>
      </dsp:txBody>
      <dsp:txXfrm>
        <a:off x="2860569" y="3541828"/>
        <a:ext cx="2508460" cy="627115"/>
      </dsp:txXfrm>
    </dsp:sp>
    <dsp:sp modelId="{7A3C2C30-C137-42D2-8113-FF1D5CE7839B}">
      <dsp:nvSpPr>
        <dsp:cNvPr id="0" name=""/>
        <dsp:cNvSpPr/>
      </dsp:nvSpPr>
      <dsp:spPr>
        <a:xfrm>
          <a:off x="572021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Տեղեկատվության աղբյուրները</a:t>
          </a:r>
          <a:endParaRPr lang="en-US" sz="1500" b="1" kern="1200">
            <a:latin typeface="Arial AMU" pitchFamily="34" charset="0"/>
          </a:endParaRPr>
        </a:p>
      </dsp:txBody>
      <dsp:txXfrm>
        <a:off x="5720214" y="155406"/>
        <a:ext cx="2508460" cy="627115"/>
      </dsp:txXfrm>
    </dsp:sp>
    <dsp:sp modelId="{E1130B8A-60B4-46CA-B9A8-40699AEBD0C5}">
      <dsp:nvSpPr>
        <dsp:cNvPr id="0" name=""/>
        <dsp:cNvSpPr/>
      </dsp:nvSpPr>
      <dsp:spPr>
        <a:xfrm rot="5400000">
          <a:off x="691957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545F6-C0DD-46DB-AC67-6855748DCC00}">
      <dsp:nvSpPr>
        <dsp:cNvPr id="0" name=""/>
        <dsp:cNvSpPr/>
      </dsp:nvSpPr>
      <dsp:spPr>
        <a:xfrm>
          <a:off x="5720214" y="1002011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Նախընտրելի ԶԼՄ-ները</a:t>
          </a:r>
          <a:endParaRPr lang="en-US" sz="1400" b="1" kern="1200">
            <a:latin typeface="Arial AMU" pitchFamily="34" charset="0"/>
          </a:endParaRPr>
        </a:p>
      </dsp:txBody>
      <dsp:txXfrm>
        <a:off x="5720214" y="1002011"/>
        <a:ext cx="2508460" cy="627115"/>
      </dsp:txXfrm>
    </dsp:sp>
    <dsp:sp modelId="{1E6E9B18-B403-4F9A-A3C0-BD9454BDF022}">
      <dsp:nvSpPr>
        <dsp:cNvPr id="0" name=""/>
        <dsp:cNvSpPr/>
      </dsp:nvSpPr>
      <dsp:spPr>
        <a:xfrm rot="5400000">
          <a:off x="691957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6B34B-EFEA-497F-B57C-7997EC8B2147}">
      <dsp:nvSpPr>
        <dsp:cNvPr id="0" name=""/>
        <dsp:cNvSpPr/>
      </dsp:nvSpPr>
      <dsp:spPr>
        <a:xfrm>
          <a:off x="5720214" y="1848617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Տեղեկատվության ստացման նախընտրելի ձեւաչափերը</a:t>
          </a:r>
          <a:endParaRPr lang="en-US" sz="1400" b="1" kern="1200">
            <a:latin typeface="Arial AMU" pitchFamily="34" charset="0"/>
          </a:endParaRPr>
        </a:p>
      </dsp:txBody>
      <dsp:txXfrm>
        <a:off x="5720214" y="1848617"/>
        <a:ext cx="2508460" cy="6271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92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Գործող կենսաթոշակային համակարգ</a:t>
          </a:r>
          <a:endParaRPr lang="en-US" sz="1500" b="1" kern="1200">
            <a:latin typeface="Arial AMU" pitchFamily="34" charset="0"/>
          </a:endParaRPr>
        </a:p>
      </dsp:txBody>
      <dsp:txXfrm>
        <a:off x="924" y="155406"/>
        <a:ext cx="2508460" cy="627115"/>
      </dsp:txXfrm>
    </dsp:sp>
    <dsp:sp modelId="{C4B697ED-C58C-4852-9889-11BD8C3C9834}">
      <dsp:nvSpPr>
        <dsp:cNvPr id="0" name=""/>
        <dsp:cNvSpPr/>
      </dsp:nvSpPr>
      <dsp:spPr>
        <a:xfrm rot="5400000">
          <a:off x="120028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CC691-960A-4E86-9E5A-BF3F69CE5B0E}">
      <dsp:nvSpPr>
        <dsp:cNvPr id="0" name=""/>
        <dsp:cNvSpPr/>
      </dsp:nvSpPr>
      <dsp:spPr>
        <a:xfrm>
          <a:off x="924" y="1002011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Տեղեկացվածության մակարդակը</a:t>
          </a:r>
          <a:endParaRPr lang="en-US" sz="1400" b="1" kern="1200">
            <a:latin typeface="Arial AMU" pitchFamily="34" charset="0"/>
          </a:endParaRPr>
        </a:p>
      </dsp:txBody>
      <dsp:txXfrm>
        <a:off x="924" y="1002011"/>
        <a:ext cx="2508460" cy="627115"/>
      </dsp:txXfrm>
    </dsp:sp>
    <dsp:sp modelId="{0E9689AE-5F09-4540-AE18-B07F3D965EFF}">
      <dsp:nvSpPr>
        <dsp:cNvPr id="0" name=""/>
        <dsp:cNvSpPr/>
      </dsp:nvSpPr>
      <dsp:spPr>
        <a:xfrm rot="5400000">
          <a:off x="120028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F76E4-E1EC-4D54-8BAD-4A9689A618F0}">
      <dsp:nvSpPr>
        <dsp:cNvPr id="0" name=""/>
        <dsp:cNvSpPr/>
      </dsp:nvSpPr>
      <dsp:spPr>
        <a:xfrm>
          <a:off x="924" y="1848617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Խնդիրների ընկալումը</a:t>
          </a:r>
          <a:endParaRPr lang="en-US" sz="1400" b="1" kern="1200">
            <a:latin typeface="Arial AMU" pitchFamily="34" charset="0"/>
          </a:endParaRPr>
        </a:p>
      </dsp:txBody>
      <dsp:txXfrm>
        <a:off x="924" y="1848617"/>
        <a:ext cx="2508460" cy="627115"/>
      </dsp:txXfrm>
    </dsp:sp>
    <dsp:sp modelId="{8F2671CB-11ED-4B7F-A67F-AC851354F133}">
      <dsp:nvSpPr>
        <dsp:cNvPr id="0" name=""/>
        <dsp:cNvSpPr/>
      </dsp:nvSpPr>
      <dsp:spPr>
        <a:xfrm rot="5400000">
          <a:off x="1200282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69087-6B8A-4C77-AD0F-FDC85F9C90F8}">
      <dsp:nvSpPr>
        <dsp:cNvPr id="0" name=""/>
        <dsp:cNvSpPr/>
      </dsp:nvSpPr>
      <dsp:spPr>
        <a:xfrm>
          <a:off x="924" y="2695222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latin typeface="Arial AMU" pitchFamily="34" charset="0"/>
            </a:rPr>
            <a:t>Վերաբերմունքի դրսեւորումները</a:t>
          </a:r>
          <a:endParaRPr lang="en-US" sz="1400" b="1" kern="1200">
            <a:latin typeface="Arial AMU" pitchFamily="34" charset="0"/>
          </a:endParaRPr>
        </a:p>
      </dsp:txBody>
      <dsp:txXfrm>
        <a:off x="924" y="2695222"/>
        <a:ext cx="2508460" cy="627115"/>
      </dsp:txXfrm>
    </dsp:sp>
    <dsp:sp modelId="{41BB4B55-A9C6-47A7-8B34-1387536E4838}">
      <dsp:nvSpPr>
        <dsp:cNvPr id="0" name=""/>
        <dsp:cNvSpPr/>
      </dsp:nvSpPr>
      <dsp:spPr>
        <a:xfrm>
          <a:off x="2860569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Կենսաթոշակային բարեփոխումներ</a:t>
          </a:r>
          <a:endParaRPr lang="en-US" sz="1500" b="1" kern="1200">
            <a:latin typeface="Arial AMU" pitchFamily="34" charset="0"/>
          </a:endParaRPr>
        </a:p>
      </dsp:txBody>
      <dsp:txXfrm>
        <a:off x="2860569" y="155406"/>
        <a:ext cx="2508460" cy="627115"/>
      </dsp:txXfrm>
    </dsp:sp>
    <dsp:sp modelId="{6A506EA3-7955-4956-A0F1-311D955977FD}">
      <dsp:nvSpPr>
        <dsp:cNvPr id="0" name=""/>
        <dsp:cNvSpPr/>
      </dsp:nvSpPr>
      <dsp:spPr>
        <a:xfrm rot="5400000">
          <a:off x="4059927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E7026-4F7A-4DFE-97E5-55855AFFF117}">
      <dsp:nvSpPr>
        <dsp:cNvPr id="0" name=""/>
        <dsp:cNvSpPr/>
      </dsp:nvSpPr>
      <dsp:spPr>
        <a:xfrm>
          <a:off x="2860569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1002011"/>
        <a:ext cx="2508460" cy="627115"/>
      </dsp:txXfrm>
    </dsp:sp>
    <dsp:sp modelId="{0E2A571D-ACA7-4929-B148-F31297885542}">
      <dsp:nvSpPr>
        <dsp:cNvPr id="0" name=""/>
        <dsp:cNvSpPr/>
      </dsp:nvSpPr>
      <dsp:spPr>
        <a:xfrm rot="5400000">
          <a:off x="4059927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D29C2-519B-4256-8A41-B3FA96D4527C}">
      <dsp:nvSpPr>
        <dsp:cNvPr id="0" name=""/>
        <dsp:cNvSpPr/>
      </dsp:nvSpPr>
      <dsp:spPr>
        <a:xfrm>
          <a:off x="2860569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1848617"/>
        <a:ext cx="2508460" cy="627115"/>
      </dsp:txXfrm>
    </dsp:sp>
    <dsp:sp modelId="{C3F04CC2-38E7-4D8C-95CA-338EA3560A6C}">
      <dsp:nvSpPr>
        <dsp:cNvPr id="0" name=""/>
        <dsp:cNvSpPr/>
      </dsp:nvSpPr>
      <dsp:spPr>
        <a:xfrm rot="5400000">
          <a:off x="4059927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BFAAA-5875-4488-861D-566742989A3D}">
      <dsp:nvSpPr>
        <dsp:cNvPr id="0" name=""/>
        <dsp:cNvSpPr/>
      </dsp:nvSpPr>
      <dsp:spPr>
        <a:xfrm>
          <a:off x="2860569" y="2695222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Սպասելիքները եւ ակնկալիքները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2695222"/>
        <a:ext cx="2508460" cy="627115"/>
      </dsp:txXfrm>
    </dsp:sp>
    <dsp:sp modelId="{0115F4E5-2002-466D-A760-F25FAB4EE020}">
      <dsp:nvSpPr>
        <dsp:cNvPr id="0" name=""/>
        <dsp:cNvSpPr/>
      </dsp:nvSpPr>
      <dsp:spPr>
        <a:xfrm rot="5400000">
          <a:off x="4059927" y="3377210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B056-D419-41BA-8B8A-6AC9880C52FB}">
      <dsp:nvSpPr>
        <dsp:cNvPr id="0" name=""/>
        <dsp:cNvSpPr/>
      </dsp:nvSpPr>
      <dsp:spPr>
        <a:xfrm>
          <a:off x="2860569" y="3541828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3541828"/>
        <a:ext cx="2508460" cy="627115"/>
      </dsp:txXfrm>
    </dsp:sp>
    <dsp:sp modelId="{7A3C2C30-C137-42D2-8113-FF1D5CE7839B}">
      <dsp:nvSpPr>
        <dsp:cNvPr id="0" name=""/>
        <dsp:cNvSpPr/>
      </dsp:nvSpPr>
      <dsp:spPr>
        <a:xfrm>
          <a:off x="572021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Տեղեկատվության աղբյուրները</a:t>
          </a:r>
          <a:endParaRPr lang="en-US" sz="1500" b="1" kern="1200">
            <a:latin typeface="Arial AMU" pitchFamily="34" charset="0"/>
          </a:endParaRPr>
        </a:p>
      </dsp:txBody>
      <dsp:txXfrm>
        <a:off x="5720214" y="155406"/>
        <a:ext cx="2508460" cy="627115"/>
      </dsp:txXfrm>
    </dsp:sp>
    <dsp:sp modelId="{E1130B8A-60B4-46CA-B9A8-40699AEBD0C5}">
      <dsp:nvSpPr>
        <dsp:cNvPr id="0" name=""/>
        <dsp:cNvSpPr/>
      </dsp:nvSpPr>
      <dsp:spPr>
        <a:xfrm rot="5400000">
          <a:off x="691957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545F6-C0DD-46DB-AC67-6855748DCC00}">
      <dsp:nvSpPr>
        <dsp:cNvPr id="0" name=""/>
        <dsp:cNvSpPr/>
      </dsp:nvSpPr>
      <dsp:spPr>
        <a:xfrm>
          <a:off x="5720214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Նախընտրելի ԶԼՄ-ները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5720214" y="1002011"/>
        <a:ext cx="2508460" cy="627115"/>
      </dsp:txXfrm>
    </dsp:sp>
    <dsp:sp modelId="{1E6E9B18-B403-4F9A-A3C0-BD9454BDF022}">
      <dsp:nvSpPr>
        <dsp:cNvPr id="0" name=""/>
        <dsp:cNvSpPr/>
      </dsp:nvSpPr>
      <dsp:spPr>
        <a:xfrm rot="5400000">
          <a:off x="691957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6B34B-EFEA-497F-B57C-7997EC8B2147}">
      <dsp:nvSpPr>
        <dsp:cNvPr id="0" name=""/>
        <dsp:cNvSpPr/>
      </dsp:nvSpPr>
      <dsp:spPr>
        <a:xfrm>
          <a:off x="5720214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5720214" y="1848617"/>
        <a:ext cx="2508460" cy="62711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92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Գործող կենսաթոշակային համակարգ</a:t>
          </a:r>
          <a:endParaRPr lang="en-US" sz="1500" b="1" kern="1200">
            <a:latin typeface="Arial AMU" pitchFamily="34" charset="0"/>
          </a:endParaRPr>
        </a:p>
      </dsp:txBody>
      <dsp:txXfrm>
        <a:off x="924" y="155406"/>
        <a:ext cx="2508460" cy="627115"/>
      </dsp:txXfrm>
    </dsp:sp>
    <dsp:sp modelId="{C4B697ED-C58C-4852-9889-11BD8C3C9834}">
      <dsp:nvSpPr>
        <dsp:cNvPr id="0" name=""/>
        <dsp:cNvSpPr/>
      </dsp:nvSpPr>
      <dsp:spPr>
        <a:xfrm rot="5400000">
          <a:off x="120028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CC691-960A-4E86-9E5A-BF3F69CE5B0E}">
      <dsp:nvSpPr>
        <dsp:cNvPr id="0" name=""/>
        <dsp:cNvSpPr/>
      </dsp:nvSpPr>
      <dsp:spPr>
        <a:xfrm>
          <a:off x="924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1002011"/>
        <a:ext cx="2508460" cy="627115"/>
      </dsp:txXfrm>
    </dsp:sp>
    <dsp:sp modelId="{0E9689AE-5F09-4540-AE18-B07F3D965EFF}">
      <dsp:nvSpPr>
        <dsp:cNvPr id="0" name=""/>
        <dsp:cNvSpPr/>
      </dsp:nvSpPr>
      <dsp:spPr>
        <a:xfrm rot="5400000">
          <a:off x="120028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F76E4-E1EC-4D54-8BAD-4A9689A618F0}">
      <dsp:nvSpPr>
        <dsp:cNvPr id="0" name=""/>
        <dsp:cNvSpPr/>
      </dsp:nvSpPr>
      <dsp:spPr>
        <a:xfrm>
          <a:off x="924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Խնդիրների ընկալումը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1848617"/>
        <a:ext cx="2508460" cy="627115"/>
      </dsp:txXfrm>
    </dsp:sp>
    <dsp:sp modelId="{8F2671CB-11ED-4B7F-A67F-AC851354F133}">
      <dsp:nvSpPr>
        <dsp:cNvPr id="0" name=""/>
        <dsp:cNvSpPr/>
      </dsp:nvSpPr>
      <dsp:spPr>
        <a:xfrm rot="5400000">
          <a:off x="1200282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69087-6B8A-4C77-AD0F-FDC85F9C90F8}">
      <dsp:nvSpPr>
        <dsp:cNvPr id="0" name=""/>
        <dsp:cNvSpPr/>
      </dsp:nvSpPr>
      <dsp:spPr>
        <a:xfrm>
          <a:off x="924" y="2695222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2695222"/>
        <a:ext cx="2508460" cy="627115"/>
      </dsp:txXfrm>
    </dsp:sp>
    <dsp:sp modelId="{41BB4B55-A9C6-47A7-8B34-1387536E4838}">
      <dsp:nvSpPr>
        <dsp:cNvPr id="0" name=""/>
        <dsp:cNvSpPr/>
      </dsp:nvSpPr>
      <dsp:spPr>
        <a:xfrm>
          <a:off x="2860569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Կենսաթոշակային բարեփոխումներ</a:t>
          </a:r>
          <a:endParaRPr lang="en-US" sz="1500" b="1" kern="1200">
            <a:latin typeface="Arial AMU" pitchFamily="34" charset="0"/>
          </a:endParaRPr>
        </a:p>
      </dsp:txBody>
      <dsp:txXfrm>
        <a:off x="2860569" y="155406"/>
        <a:ext cx="2508460" cy="627115"/>
      </dsp:txXfrm>
    </dsp:sp>
    <dsp:sp modelId="{6A506EA3-7955-4956-A0F1-311D955977FD}">
      <dsp:nvSpPr>
        <dsp:cNvPr id="0" name=""/>
        <dsp:cNvSpPr/>
      </dsp:nvSpPr>
      <dsp:spPr>
        <a:xfrm rot="5400000">
          <a:off x="4059927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89804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E7026-4F7A-4DFE-97E5-55855AFFF117}">
      <dsp:nvSpPr>
        <dsp:cNvPr id="0" name=""/>
        <dsp:cNvSpPr/>
      </dsp:nvSpPr>
      <dsp:spPr>
        <a:xfrm>
          <a:off x="2860569" y="1002011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89804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Տեղեկացվածության մակարդակը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2860569" y="1002011"/>
        <a:ext cx="2508460" cy="627115"/>
      </dsp:txXfrm>
    </dsp:sp>
    <dsp:sp modelId="{0E2A571D-ACA7-4929-B148-F31297885542}">
      <dsp:nvSpPr>
        <dsp:cNvPr id="0" name=""/>
        <dsp:cNvSpPr/>
      </dsp:nvSpPr>
      <dsp:spPr>
        <a:xfrm rot="5400000">
          <a:off x="4059927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89804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D29C2-519B-4256-8A41-B3FA96D4527C}">
      <dsp:nvSpPr>
        <dsp:cNvPr id="0" name=""/>
        <dsp:cNvSpPr/>
      </dsp:nvSpPr>
      <dsp:spPr>
        <a:xfrm>
          <a:off x="2860569" y="1848617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89804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Վերաբերմունքի դրսեւորումները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2860569" y="1848617"/>
        <a:ext cx="2508460" cy="627115"/>
      </dsp:txXfrm>
    </dsp:sp>
    <dsp:sp modelId="{C3F04CC2-38E7-4D8C-95CA-338EA3560A6C}">
      <dsp:nvSpPr>
        <dsp:cNvPr id="0" name=""/>
        <dsp:cNvSpPr/>
      </dsp:nvSpPr>
      <dsp:spPr>
        <a:xfrm rot="5400000">
          <a:off x="4059927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89804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BFAAA-5875-4488-861D-566742989A3D}">
      <dsp:nvSpPr>
        <dsp:cNvPr id="0" name=""/>
        <dsp:cNvSpPr/>
      </dsp:nvSpPr>
      <dsp:spPr>
        <a:xfrm>
          <a:off x="2860569" y="2695222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89804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Սպասելիքները եւ ակնկալիքները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2860569" y="2695222"/>
        <a:ext cx="2508460" cy="627115"/>
      </dsp:txXfrm>
    </dsp:sp>
    <dsp:sp modelId="{0115F4E5-2002-466D-A760-F25FAB4EE020}">
      <dsp:nvSpPr>
        <dsp:cNvPr id="0" name=""/>
        <dsp:cNvSpPr/>
      </dsp:nvSpPr>
      <dsp:spPr>
        <a:xfrm rot="5400000">
          <a:off x="4059927" y="3377210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89804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B056-D419-41BA-8B8A-6AC9880C52FB}">
      <dsp:nvSpPr>
        <dsp:cNvPr id="0" name=""/>
        <dsp:cNvSpPr/>
      </dsp:nvSpPr>
      <dsp:spPr>
        <a:xfrm>
          <a:off x="2860569" y="3541828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89804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2860569" y="3541828"/>
        <a:ext cx="2508460" cy="627115"/>
      </dsp:txXfrm>
    </dsp:sp>
    <dsp:sp modelId="{7A3C2C30-C137-42D2-8113-FF1D5CE7839B}">
      <dsp:nvSpPr>
        <dsp:cNvPr id="0" name=""/>
        <dsp:cNvSpPr/>
      </dsp:nvSpPr>
      <dsp:spPr>
        <a:xfrm>
          <a:off x="572021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Տեղեկատվության աղբյուրները</a:t>
          </a:r>
          <a:endParaRPr lang="en-US" sz="1500" b="1" kern="1200">
            <a:latin typeface="Arial AMU" pitchFamily="34" charset="0"/>
          </a:endParaRPr>
        </a:p>
      </dsp:txBody>
      <dsp:txXfrm>
        <a:off x="5720214" y="155406"/>
        <a:ext cx="2508460" cy="627115"/>
      </dsp:txXfrm>
    </dsp:sp>
    <dsp:sp modelId="{E1130B8A-60B4-46CA-B9A8-40699AEBD0C5}">
      <dsp:nvSpPr>
        <dsp:cNvPr id="0" name=""/>
        <dsp:cNvSpPr/>
      </dsp:nvSpPr>
      <dsp:spPr>
        <a:xfrm rot="5400000">
          <a:off x="691957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545F6-C0DD-46DB-AC67-6855748DCC00}">
      <dsp:nvSpPr>
        <dsp:cNvPr id="0" name=""/>
        <dsp:cNvSpPr/>
      </dsp:nvSpPr>
      <dsp:spPr>
        <a:xfrm>
          <a:off x="5720214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Նախընտրելի ԶԼՄ-ները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5720214" y="1002011"/>
        <a:ext cx="2508460" cy="627115"/>
      </dsp:txXfrm>
    </dsp:sp>
    <dsp:sp modelId="{1E6E9B18-B403-4F9A-A3C0-BD9454BDF022}">
      <dsp:nvSpPr>
        <dsp:cNvPr id="0" name=""/>
        <dsp:cNvSpPr/>
      </dsp:nvSpPr>
      <dsp:spPr>
        <a:xfrm rot="5400000">
          <a:off x="691957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9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6B34B-EFEA-497F-B57C-7997EC8B2147}">
      <dsp:nvSpPr>
        <dsp:cNvPr id="0" name=""/>
        <dsp:cNvSpPr/>
      </dsp:nvSpPr>
      <dsp:spPr>
        <a:xfrm>
          <a:off x="5720214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5720214" y="1848617"/>
        <a:ext cx="2508460" cy="62711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D21002-37D1-4B7D-B1A5-EC50B981C722}">
      <dsp:nvSpPr>
        <dsp:cNvPr id="0" name=""/>
        <dsp:cNvSpPr/>
      </dsp:nvSpPr>
      <dsp:spPr>
        <a:xfrm>
          <a:off x="92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Գործող կենսաթոշակային համակարգ</a:t>
          </a:r>
          <a:endParaRPr lang="en-US" sz="1500" b="1" kern="1200">
            <a:latin typeface="Arial AMU" pitchFamily="34" charset="0"/>
          </a:endParaRPr>
        </a:p>
      </dsp:txBody>
      <dsp:txXfrm>
        <a:off x="924" y="155406"/>
        <a:ext cx="2508460" cy="627115"/>
      </dsp:txXfrm>
    </dsp:sp>
    <dsp:sp modelId="{C4B697ED-C58C-4852-9889-11BD8C3C9834}">
      <dsp:nvSpPr>
        <dsp:cNvPr id="0" name=""/>
        <dsp:cNvSpPr/>
      </dsp:nvSpPr>
      <dsp:spPr>
        <a:xfrm rot="5400000">
          <a:off x="120028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CCC691-960A-4E86-9E5A-BF3F69CE5B0E}">
      <dsp:nvSpPr>
        <dsp:cNvPr id="0" name=""/>
        <dsp:cNvSpPr/>
      </dsp:nvSpPr>
      <dsp:spPr>
        <a:xfrm>
          <a:off x="924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1002011"/>
        <a:ext cx="2508460" cy="627115"/>
      </dsp:txXfrm>
    </dsp:sp>
    <dsp:sp modelId="{0E9689AE-5F09-4540-AE18-B07F3D965EFF}">
      <dsp:nvSpPr>
        <dsp:cNvPr id="0" name=""/>
        <dsp:cNvSpPr/>
      </dsp:nvSpPr>
      <dsp:spPr>
        <a:xfrm rot="5400000">
          <a:off x="120028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F76E4-E1EC-4D54-8BAD-4A9689A618F0}">
      <dsp:nvSpPr>
        <dsp:cNvPr id="0" name=""/>
        <dsp:cNvSpPr/>
      </dsp:nvSpPr>
      <dsp:spPr>
        <a:xfrm>
          <a:off x="924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Խնդիրների ընկալումը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1848617"/>
        <a:ext cx="2508460" cy="627115"/>
      </dsp:txXfrm>
    </dsp:sp>
    <dsp:sp modelId="{8F2671CB-11ED-4B7F-A67F-AC851354F133}">
      <dsp:nvSpPr>
        <dsp:cNvPr id="0" name=""/>
        <dsp:cNvSpPr/>
      </dsp:nvSpPr>
      <dsp:spPr>
        <a:xfrm rot="5400000">
          <a:off x="1200282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69087-6B8A-4C77-AD0F-FDC85F9C90F8}">
      <dsp:nvSpPr>
        <dsp:cNvPr id="0" name=""/>
        <dsp:cNvSpPr/>
      </dsp:nvSpPr>
      <dsp:spPr>
        <a:xfrm>
          <a:off x="924" y="2695222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90000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924" y="2695222"/>
        <a:ext cx="2508460" cy="627115"/>
      </dsp:txXfrm>
    </dsp:sp>
    <dsp:sp modelId="{41BB4B55-A9C6-47A7-8B34-1387536E4838}">
      <dsp:nvSpPr>
        <dsp:cNvPr id="0" name=""/>
        <dsp:cNvSpPr/>
      </dsp:nvSpPr>
      <dsp:spPr>
        <a:xfrm>
          <a:off x="2860569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Կենսաթոշակային բարեփոխումներ</a:t>
          </a:r>
          <a:endParaRPr lang="en-US" sz="1500" b="1" kern="1200">
            <a:latin typeface="Arial AMU" pitchFamily="34" charset="0"/>
          </a:endParaRPr>
        </a:p>
      </dsp:txBody>
      <dsp:txXfrm>
        <a:off x="2860569" y="155406"/>
        <a:ext cx="2508460" cy="627115"/>
      </dsp:txXfrm>
    </dsp:sp>
    <dsp:sp modelId="{6A506EA3-7955-4956-A0F1-311D955977FD}">
      <dsp:nvSpPr>
        <dsp:cNvPr id="0" name=""/>
        <dsp:cNvSpPr/>
      </dsp:nvSpPr>
      <dsp:spPr>
        <a:xfrm rot="5400000">
          <a:off x="4059927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89804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9E7026-4F7A-4DFE-97E5-55855AFFF117}">
      <dsp:nvSpPr>
        <dsp:cNvPr id="0" name=""/>
        <dsp:cNvSpPr/>
      </dsp:nvSpPr>
      <dsp:spPr>
        <a:xfrm>
          <a:off x="2860569" y="1002011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89804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Տեղեկացվածության մակարդակը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1002011"/>
        <a:ext cx="2508460" cy="627115"/>
      </dsp:txXfrm>
    </dsp:sp>
    <dsp:sp modelId="{0E2A571D-ACA7-4929-B148-F31297885542}">
      <dsp:nvSpPr>
        <dsp:cNvPr id="0" name=""/>
        <dsp:cNvSpPr/>
      </dsp:nvSpPr>
      <dsp:spPr>
        <a:xfrm rot="5400000">
          <a:off x="4059927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89804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D29C2-519B-4256-8A41-B3FA96D4527C}">
      <dsp:nvSpPr>
        <dsp:cNvPr id="0" name=""/>
        <dsp:cNvSpPr/>
      </dsp:nvSpPr>
      <dsp:spPr>
        <a:xfrm>
          <a:off x="2860569" y="1848617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89804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Վերաբերմունքի դրսեւորումները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1848617"/>
        <a:ext cx="2508460" cy="627115"/>
      </dsp:txXfrm>
    </dsp:sp>
    <dsp:sp modelId="{C3F04CC2-38E7-4D8C-95CA-338EA3560A6C}">
      <dsp:nvSpPr>
        <dsp:cNvPr id="0" name=""/>
        <dsp:cNvSpPr/>
      </dsp:nvSpPr>
      <dsp:spPr>
        <a:xfrm rot="5400000">
          <a:off x="4059927" y="2530605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89804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BFAAA-5875-4488-861D-566742989A3D}">
      <dsp:nvSpPr>
        <dsp:cNvPr id="0" name=""/>
        <dsp:cNvSpPr/>
      </dsp:nvSpPr>
      <dsp:spPr>
        <a:xfrm>
          <a:off x="2860569" y="2695222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89804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Սպասելիքները եւ ակնկալիքները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2695222"/>
        <a:ext cx="2508460" cy="627115"/>
      </dsp:txXfrm>
    </dsp:sp>
    <dsp:sp modelId="{0115F4E5-2002-466D-A760-F25FAB4EE020}">
      <dsp:nvSpPr>
        <dsp:cNvPr id="0" name=""/>
        <dsp:cNvSpPr/>
      </dsp:nvSpPr>
      <dsp:spPr>
        <a:xfrm rot="5400000">
          <a:off x="4059927" y="3377210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chemeClr val="bg1">
            <a:lumMod val="95000"/>
            <a:alpha val="89804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B056-D419-41BA-8B8A-6AC9880C52FB}">
      <dsp:nvSpPr>
        <dsp:cNvPr id="0" name=""/>
        <dsp:cNvSpPr/>
      </dsp:nvSpPr>
      <dsp:spPr>
        <a:xfrm>
          <a:off x="2860569" y="3541828"/>
          <a:ext cx="2508460" cy="627115"/>
        </a:xfrm>
        <a:prstGeom prst="roundRect">
          <a:avLst>
            <a:gd name="adj" fmla="val 10000"/>
          </a:avLst>
        </a:prstGeom>
        <a:solidFill>
          <a:schemeClr val="bg1">
            <a:lumMod val="95000"/>
            <a:alpha val="89804"/>
          </a:scheme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bg1">
                  <a:lumMod val="85000"/>
                </a:schemeClr>
              </a:solidFill>
              <a:latin typeface="Arial AMU" pitchFamily="34" charset="0"/>
            </a:rPr>
            <a:t>Համակարգին միանալու պատրաստակամությունը</a:t>
          </a:r>
          <a:endParaRPr lang="en-US" sz="1400" b="1" kern="1200">
            <a:solidFill>
              <a:schemeClr val="bg1">
                <a:lumMod val="85000"/>
              </a:schemeClr>
            </a:solidFill>
            <a:latin typeface="Arial AMU" pitchFamily="34" charset="0"/>
          </a:endParaRPr>
        </a:p>
      </dsp:txBody>
      <dsp:txXfrm>
        <a:off x="2860569" y="3541828"/>
        <a:ext cx="2508460" cy="627115"/>
      </dsp:txXfrm>
    </dsp:sp>
    <dsp:sp modelId="{7A3C2C30-C137-42D2-8113-FF1D5CE7839B}">
      <dsp:nvSpPr>
        <dsp:cNvPr id="0" name=""/>
        <dsp:cNvSpPr/>
      </dsp:nvSpPr>
      <dsp:spPr>
        <a:xfrm>
          <a:off x="5720214" y="155406"/>
          <a:ext cx="2508460" cy="627115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latin typeface="Arial AMU" pitchFamily="34" charset="0"/>
            </a:rPr>
            <a:t>Տեղեկատվության աղբյուրները</a:t>
          </a:r>
          <a:endParaRPr lang="en-US" sz="1500" b="1" kern="1200">
            <a:latin typeface="Arial AMU" pitchFamily="34" charset="0"/>
          </a:endParaRPr>
        </a:p>
      </dsp:txBody>
      <dsp:txXfrm>
        <a:off x="5720214" y="155406"/>
        <a:ext cx="2508460" cy="627115"/>
      </dsp:txXfrm>
    </dsp:sp>
    <dsp:sp modelId="{E1130B8A-60B4-46CA-B9A8-40699AEBD0C5}">
      <dsp:nvSpPr>
        <dsp:cNvPr id="0" name=""/>
        <dsp:cNvSpPr/>
      </dsp:nvSpPr>
      <dsp:spPr>
        <a:xfrm rot="5400000">
          <a:off x="6919572" y="837394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9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545F6-C0DD-46DB-AC67-6855748DCC00}">
      <dsp:nvSpPr>
        <dsp:cNvPr id="0" name=""/>
        <dsp:cNvSpPr/>
      </dsp:nvSpPr>
      <dsp:spPr>
        <a:xfrm>
          <a:off x="5720214" y="1002011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90000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Նախընտրելի ԶԼՄ-ները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5720214" y="1002011"/>
        <a:ext cx="2508460" cy="627115"/>
      </dsp:txXfrm>
    </dsp:sp>
    <dsp:sp modelId="{1E6E9B18-B403-4F9A-A3C0-BD9454BDF022}">
      <dsp:nvSpPr>
        <dsp:cNvPr id="0" name=""/>
        <dsp:cNvSpPr/>
      </dsp:nvSpPr>
      <dsp:spPr>
        <a:xfrm rot="5400000">
          <a:off x="6919572" y="1683999"/>
          <a:ext cx="109745" cy="109745"/>
        </a:xfrm>
        <a:prstGeom prst="rightArrow">
          <a:avLst>
            <a:gd name="adj1" fmla="val 66700"/>
            <a:gd name="adj2" fmla="val 50000"/>
          </a:avLst>
        </a:prstGeom>
        <a:solidFill>
          <a:srgbClr val="B0C0C3">
            <a:alpha val="9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6B34B-EFEA-497F-B57C-7997EC8B2147}">
      <dsp:nvSpPr>
        <dsp:cNvPr id="0" name=""/>
        <dsp:cNvSpPr/>
      </dsp:nvSpPr>
      <dsp:spPr>
        <a:xfrm>
          <a:off x="5720214" y="1848617"/>
          <a:ext cx="2508460" cy="627115"/>
        </a:xfrm>
        <a:prstGeom prst="roundRect">
          <a:avLst>
            <a:gd name="adj" fmla="val 10000"/>
          </a:avLst>
        </a:prstGeom>
        <a:solidFill>
          <a:srgbClr val="CFD8D9">
            <a:alpha val="90000"/>
          </a:srgbClr>
        </a:solidFill>
        <a:ln w="190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chemeClr val="tx1"/>
              </a:solidFill>
              <a:latin typeface="Arial AMU" pitchFamily="34" charset="0"/>
            </a:rPr>
            <a:t>Տեղեկատվության ստացման նախընտրելի ձեւաչափերը</a:t>
          </a:r>
          <a:endParaRPr lang="en-US" sz="1400" b="1" kern="1200">
            <a:solidFill>
              <a:schemeClr val="tx1"/>
            </a:solidFill>
            <a:latin typeface="Arial AMU" pitchFamily="34" charset="0"/>
          </a:endParaRPr>
        </a:p>
      </dsp:txBody>
      <dsp:txXfrm>
        <a:off x="5720214" y="1848617"/>
        <a:ext cx="2508460" cy="627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50" dirty="0" smtClean="0"/>
              <a:t>Baseline survey of general population's awareness of the government pension reform</a:t>
            </a:r>
            <a:endParaRPr lang="en-US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50" dirty="0" smtClean="0"/>
              <a:t>05.04.2011.</a:t>
            </a:r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50" dirty="0" smtClean="0"/>
              <a:t>USAID / PALM / AM Partners Consulting Company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C1A6E-C1E9-41D2-82FD-446F642C275A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05417-CB14-446D-98A8-87181FFCA49A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FF349-03A7-470A-A211-D836D02BF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5" y="3810004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3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3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" y="3675531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4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91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4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8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8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8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8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7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2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2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3" y="308280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5" y="36025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3" y="440116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CCDFCF-93F3-4A64-949A-C02EC3FF9BEC}" type="datetimeFigureOut">
              <a:rPr lang="en-US" smtClean="0"/>
              <a:pPr/>
              <a:t>6/17/2011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9CE3CA5-2557-43D9-AE52-A39949C93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0.xml"/><Relationship Id="rId4" Type="http://schemas.openxmlformats.org/officeDocument/2006/relationships/chart" Target="../charts/chart3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ot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43403" y="20781"/>
            <a:ext cx="4779831" cy="36368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Î</a:t>
            </a:r>
            <a:r>
              <a:rPr lang="en-US" sz="2400" b="1" dirty="0" smtClean="0">
                <a:latin typeface="Arial AMU" pitchFamily="34" charset="0"/>
              </a:rPr>
              <a:t>ºÜê²ÂàÞ²Î²ÚÆÜ</a:t>
            </a:r>
            <a:r>
              <a:rPr lang="en-US" sz="2800" b="1" dirty="0" smtClean="0">
                <a:latin typeface="Arial AMU" pitchFamily="34" charset="0"/>
              </a:rPr>
              <a:t> ´</a:t>
            </a:r>
            <a:r>
              <a:rPr lang="en-US" sz="2400" b="1" dirty="0" smtClean="0">
                <a:latin typeface="Arial AMU" pitchFamily="34" charset="0"/>
              </a:rPr>
              <a:t>²ðºöàÊàôØÜºðÆ</a:t>
            </a:r>
            <a:r>
              <a:rPr lang="en-US" sz="2800" b="1" dirty="0" smtClean="0">
                <a:latin typeface="Arial AMU" pitchFamily="34" charset="0"/>
              </a:rPr>
              <a:t> </a:t>
            </a:r>
            <a:r>
              <a:rPr lang="en-US" sz="2800" b="1" smtClean="0">
                <a:latin typeface="Arial AMU" pitchFamily="34" charset="0"/>
              </a:rPr>
              <a:t>ì</a:t>
            </a:r>
            <a:r>
              <a:rPr lang="en-US" sz="2400" b="1" smtClean="0">
                <a:latin typeface="Arial AMU" pitchFamily="34" charset="0"/>
              </a:rPr>
              <a:t>ºð²´ºðÚ²È</a:t>
            </a:r>
            <a:r>
              <a:rPr lang="en-US" sz="2800" b="1" smtClean="0">
                <a:latin typeface="Arial AMU" pitchFamily="34" charset="0"/>
              </a:rPr>
              <a:t> Ð</a:t>
            </a:r>
            <a:r>
              <a:rPr lang="en-US" sz="2400" b="1" smtClean="0">
                <a:latin typeface="Arial AMU" pitchFamily="34" charset="0"/>
              </a:rPr>
              <a:t>²ÜðՈՒԹՅԱՆ </a:t>
            </a:r>
            <a:r>
              <a:rPr lang="en-US" sz="2800" b="1" smtClean="0">
                <a:latin typeface="Arial AMU" pitchFamily="34" charset="0"/>
              </a:rPr>
              <a:t>Ի</a:t>
            </a:r>
            <a:r>
              <a:rPr lang="en-US" sz="2400" b="1" smtClean="0">
                <a:latin typeface="Arial AMU" pitchFamily="34" charset="0"/>
              </a:rPr>
              <a:t>ՐԱԶԵԿՎԱԾՈՒԹՅԱՆ </a:t>
            </a:r>
            <a:r>
              <a:rPr lang="en-US" sz="2800" b="1" smtClean="0">
                <a:latin typeface="Arial AMU" pitchFamily="34" charset="0"/>
              </a:rPr>
              <a:t>º</a:t>
            </a:r>
            <a:r>
              <a:rPr lang="en-US" sz="2400" b="1" smtClean="0">
                <a:latin typeface="Arial AMU" pitchFamily="34" charset="0"/>
              </a:rPr>
              <a:t>È²Îºî²ÚÆÜ</a:t>
            </a:r>
            <a:r>
              <a:rPr lang="en-US" sz="2800" b="1" smtClean="0">
                <a:latin typeface="Arial AMU" pitchFamily="34" charset="0"/>
              </a:rPr>
              <a:t> </a:t>
            </a:r>
            <a:r>
              <a:rPr lang="en-US" sz="2800" b="1" dirty="0" smtClean="0">
                <a:latin typeface="Arial AMU" pitchFamily="34" charset="0"/>
              </a:rPr>
              <a:t>Ð</a:t>
            </a:r>
            <a:r>
              <a:rPr lang="en-US" sz="2400" b="1" dirty="0" smtClean="0">
                <a:latin typeface="Arial AMU" pitchFamily="34" charset="0"/>
              </a:rPr>
              <a:t>ºî²¼àîàôÂÚàôÜ,</a:t>
            </a:r>
            <a:r>
              <a:rPr lang="en-US" sz="2800" b="1" dirty="0" smtClean="0">
                <a:latin typeface="Arial AMU" pitchFamily="34" charset="0"/>
              </a:rPr>
              <a:t> 2010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855" y="3962400"/>
            <a:ext cx="4267200" cy="1371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>
                <a:latin typeface="Arial AMU" pitchFamily="34" charset="0"/>
              </a:rPr>
              <a:t>ºñ»õ³Ý</a:t>
            </a:r>
          </a:p>
          <a:p>
            <a:pPr>
              <a:spcBef>
                <a:spcPts val="0"/>
              </a:spcBef>
            </a:pPr>
            <a:r>
              <a:rPr lang="en-US" sz="2000" smtClean="0">
                <a:latin typeface="Arial AMU" pitchFamily="34" charset="0"/>
              </a:rPr>
              <a:t>20 Հունիս, </a:t>
            </a:r>
            <a:r>
              <a:rPr lang="en-US" sz="2000" dirty="0" smtClean="0">
                <a:latin typeface="Arial AMU" pitchFamily="34" charset="0"/>
              </a:rPr>
              <a:t>2011 </a:t>
            </a:r>
            <a:r>
              <a:rPr lang="en-US" sz="1400" b="1" dirty="0" smtClean="0">
                <a:latin typeface="Arial AMU" pitchFamily="34" charset="0"/>
              </a:rPr>
              <a:t>	</a:t>
            </a:r>
            <a:r>
              <a:rPr lang="en-US" dirty="0" smtClean="0">
                <a:latin typeface="Arial AMU" pitchFamily="34" charset="0"/>
              </a:rPr>
              <a:t>		</a:t>
            </a:r>
            <a:endParaRPr lang="en-US" dirty="0">
              <a:latin typeface="Arial AMU" pitchFamily="34" charset="0"/>
            </a:endParaRPr>
          </a:p>
        </p:txBody>
      </p:sp>
      <p:pic>
        <p:nvPicPr>
          <p:cNvPr id="1029" name="Picture 5" descr="D:\My Documents\AMP\Templates, logo\USAID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3" y="5943600"/>
            <a:ext cx="1941623" cy="548640"/>
          </a:xfrm>
          <a:prstGeom prst="rect">
            <a:avLst/>
          </a:prstGeom>
          <a:noFill/>
        </p:spPr>
      </p:pic>
      <p:pic>
        <p:nvPicPr>
          <p:cNvPr id="9" name="Picture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6033652"/>
            <a:ext cx="114300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D:\My Documents\AMP\AM Partners\Logo, Blank, Vizitka &amp; Signatures\2. Logo_AM Partners Consulting Compan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38236" y="5818915"/>
            <a:ext cx="1394037" cy="82296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կենսաթոշակների ֆինանսավորման աղբյուրներն են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ԳՈՐԾԱՏՈՒՆԵՐԻ ԵՎ ՎԱՐՁՈՒ ԱՇԽԱՏՈՂՆԵՐԻ ՍՈՑԻԱԼԱԿԱՆ ՎՃԱՐՆԵՐԸ՝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Միաժամանակ եվ Գործատուների, եւ Վարձու աշխատողների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ՍՈՑԻԱԼԱԿԱՆ ՎՃԱՐՆԵՐԻ ՉԱՓԸ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ճիշտ գիտեն հարցվածների… 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8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տեղեկացվածություն 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Գործատուի սոցվճարի չափը կազմում է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ՆՎԱԶԱԳՈՒՅՆԸ 7,000 ԴՐԱՄ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կամ աշխատավարձի նկատմամբ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15%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կամ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5%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Վարձու աշխատողների սոցվճարի չափը կազմում է աշխատավարձի նկատմամբ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3%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9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կենսաթոշակը բաղկացած է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ԲԱԶԱՅԻՆ ԿԵՆՍԱԹՈՇԱԿԻ ՉԱՓԻՑ ԵՎ ԱՊԱՀՈՎԱԳՐԱԿԱՆ ՍՏԱԺԻ 1 ՏԱՐՎԱ ԱՐԺԵՔԻՑ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Բազային կենսաթոշակի չափը կազմում է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10,500 ԴՐԱՄ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</a:p>
                    <a:p>
                      <a:pPr>
                        <a:buFont typeface="Wingdings 3" pitchFamily="18" charset="2"/>
                        <a:buNone/>
                      </a:pPr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pPr>
                        <a:buFont typeface="Wingdings 3" pitchFamily="18" charset="2"/>
                        <a:buNone/>
                      </a:pP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Ապահովագրական ստաժի 1 տարվա արժեքը կազմում է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450 ԴՐԱՄ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  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</a:p>
                    <a:p>
                      <a:pPr algn="ctr"/>
                      <a:endParaRPr lang="en-US" sz="36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10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191000"/>
          <a:ext cx="4038600" cy="155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11"/>
          <p:cNvGraphicFramePr>
            <a:graphicFrameLocks/>
          </p:cNvGraphicFramePr>
          <p:nvPr/>
        </p:nvGraphicFramePr>
        <p:xfrm>
          <a:off x="4648200" y="5212080"/>
          <a:ext cx="4038600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  <p:bldGraphic spid="8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ՏՂԱՄԱՐԴԻԿ ԿԵՆՍԱԹՈՇԱԿԻ ԵՆ ԱՆՑՆՈՒՄ 63 ՏԱՐԵԿԱՆԻՑ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ԿԱՆԱՅՔ ԿԵՆՍԱԹՈՇԱԿԻ ԵՆ ԱՆՑՆՈՒՄ 63 ՏԱՐԵԿԱՆԻՑ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11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Հարցվածների ընկալմամբ, գործող կենսաթոշակային համակարգի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թիվ 1 խնդիրը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կենսաթոշակների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ՑԱԾՐ ՄԱԿԱՐԴԱԿՆ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է: Այդպես են կարծում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Հարցվածների ընկալմամբ, գործող կենսաթոշակային համակարգի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թիվ 2 խնդիրը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կենսաթոշակային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ՏԱՐԻՔԻ ԲԱՐՁՐ ՇԵՄՆ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է: Այդպես են կարծում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12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խնդիրների ընկալումը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4088760">
                <a:tc>
                  <a:txBody>
                    <a:bodyPr/>
                    <a:lstStyle/>
                    <a:p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Կենսաթոշակի հետ կապված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ՄՏԱՀՈԳՈՒԹՅՈՒՆՆԵՐ ՈՒՆԵՆ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Կենսաթոշակի անցնելուց հետո կենսաթոշակը լինելու է իրենց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ԵԿԱՄՏԻ ՀԻՄՆԱԿԱՆ ԱՂԲՅՈՒՐԸ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: Այդպես հայտարարել են հարցվածների…</a:t>
                      </a:r>
                    </a:p>
                    <a:p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տարիքում իրենց նյութական ապահովվա-ծության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ՊԱՏԱՍԽԱՆԱՏՈՒՆ ՊԵՏՈՒԹՅՈՒՆՆ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է: Այդպես են կարծում հարցվածների…</a:t>
                      </a:r>
                    </a:p>
                    <a:p>
                      <a:pPr>
                        <a:buFont typeface="Wingdings 3" pitchFamily="18" charset="2"/>
                        <a:buNone/>
                      </a:pPr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pPr algn="ctr"/>
                      <a:endParaRPr lang="en-US" sz="36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</a:p>
                    <a:p>
                      <a:pPr algn="ctr"/>
                      <a:endParaRPr lang="en-US" sz="36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362200"/>
          <a:ext cx="4038600" cy="155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13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3505200"/>
          <a:ext cx="4038600" cy="155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11"/>
          <p:cNvGraphicFramePr>
            <a:graphicFrameLocks/>
          </p:cNvGraphicFramePr>
          <p:nvPr/>
        </p:nvGraphicFramePr>
        <p:xfrm>
          <a:off x="4648200" y="4648200"/>
          <a:ext cx="4038600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վերաբերմունք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  <p:bldGraphic spid="8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արդյունքները, Բաժին 2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ԲԱՐԵՓՈԽՈՒՄՆԵՐԻ ՄԱՍԻՆ ԼՍԵԼ ԵՆ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ԿՈՒՏԱԿԱՅԻՆ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կենսաթոշակային համակարգի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ՄԱՍԻՆ ԼՍԵԼ ԵՆ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14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42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1892608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կուտակային կենսաթոշակային համակարգը լինելու է միաժամանակ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ԵՎ ԿԱՄԱՎՈՐ, ԵՎ ՊԱՐՏԱԴԻՐ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ԿԱՄԱՎՈՐ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կուտակային կենսաթոշակային համակարգը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ՆԵՐԴՐՎԵԼՈՒ Է 2011թ</a:t>
                      </a:r>
                      <a:r>
                        <a:rPr lang="en-US" sz="16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 AMU" pitchFamily="34" charset="0"/>
                        </a:rPr>
                        <a:t>.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-ին՝ գիտեն հարցվածների…</a:t>
                      </a:r>
                    </a:p>
                    <a:p>
                      <a:pPr>
                        <a:buFont typeface="Wingdings 3" pitchFamily="18" charset="2"/>
                        <a:buNone/>
                      </a:pPr>
                      <a:endParaRPr lang="en-US" sz="1600" b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3" pitchFamily="18" charset="2"/>
                        <a:buNone/>
                        <a:tabLst/>
                        <a:defRPr/>
                      </a:pP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ՊԱՐՏԱԴԻՐ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կուտակային կենսաթոշակային համակարգը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ՆԵՐԴՐՎԵԼՈՒ Է 2014թ</a:t>
                      </a:r>
                      <a:r>
                        <a:rPr lang="en-US" sz="1600" b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 AMU" pitchFamily="34" charset="0"/>
                        </a:rPr>
                        <a:t>.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-ին՝ գիտեն հարցվածների…</a:t>
                      </a:r>
                    </a:p>
                    <a:p>
                      <a:pPr>
                        <a:buFont typeface="Wingdings 3" pitchFamily="18" charset="2"/>
                        <a:buNone/>
                      </a:pP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 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</a:p>
                    <a:p>
                      <a:pPr algn="ctr"/>
                      <a:endParaRPr lang="en-US" sz="36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  <a:sym typeface="Wingding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286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15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114800"/>
          <a:ext cx="4038600" cy="155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11"/>
          <p:cNvGraphicFramePr>
            <a:graphicFrameLocks/>
          </p:cNvGraphicFramePr>
          <p:nvPr/>
        </p:nvGraphicFramePr>
        <p:xfrm>
          <a:off x="4648200" y="5212080"/>
          <a:ext cx="4038600" cy="1645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բարեփոխումներ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  <p:bldGraphic spid="8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կուտակային կենսաթոշակային համակարգը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ՊԱՐՏԱԴԻՐ Է ԼԻՆԵԼՈՒ ՆԵՐԴՐՄԱՆ ՏԱՐՎԱ (2014թ.) ԴՐՈՒԹՅԱՄԲ 40 ՏԱՐԵԿԱՆ ԴԱՐՁԱԾ ԵՎ ԴՐԱՆԻՑ ՑԱԾՐ ՏԱՐԻՔԻ ՄԱՐԴԿԱՆՑ ՀԱՄԱՐ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պարտադիր կուտակային կենսաթոշակային համակարգը ձեւավորվելու է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ԱՆՁԱՆՑ ԵՎ ՊԵՏՈՒԹՅԱՆ ՎՃԱՐՈՒՄՆԵՐԻ ՀԱՇՎԻՆ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16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բարեփոխումներ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իրականացումը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</p:nvPr>
        </p:nvGraphicFramePr>
        <p:xfrm>
          <a:off x="457200" y="2249488"/>
          <a:ext cx="2133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</p:nvPr>
        </p:nvGraphicFramePr>
        <p:xfrm>
          <a:off x="2667000" y="2249488"/>
          <a:ext cx="62484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latin typeface="Arial AMU" pitchFamily="34" charset="0"/>
              </a:rPr>
              <a:t>1</a:t>
            </a:r>
            <a:endParaRPr lang="en-US" b="1" dirty="0"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F406996-D633-4F14-AE3C-B83C016C02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AF406996-D633-4F14-AE3C-B83C016C02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34E05CE-BE55-4602-924B-870C992448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A34E05CE-BE55-4602-924B-870C992448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17D3C6-7587-4A91-B886-C2E0F9A95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graphicEl>
                                              <a:dgm id="{9917D3C6-7587-4A91-B886-C2E0F9A95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04B1A7-7B10-48ED-BBFC-FCD2081796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>
                                            <p:graphicEl>
                                              <a:dgm id="{2504B1A7-7B10-48ED-BBFC-FCD2081796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7DE15AD-9311-4A0F-AE1A-24C715B4C8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>
                                            <p:graphicEl>
                                              <a:dgm id="{27DE15AD-9311-4A0F-AE1A-24C715B4C8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 uiExpand="1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17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վերաբերմունք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895600"/>
          <a:ext cx="82296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Placeholder 6"/>
          <p:cNvSpPr txBox="1">
            <a:spLocks/>
          </p:cNvSpPr>
          <p:nvPr/>
        </p:nvSpPr>
        <p:spPr>
          <a:xfrm>
            <a:off x="381000" y="2362200"/>
            <a:ext cx="838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vert="horz" anchor="ctr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AMU" pitchFamily="34" charset="0"/>
                <a:ea typeface="+mn-ea"/>
                <a:cs typeface="+mn-cs"/>
              </a:rPr>
              <a:t>Հարցվածների վերաբերմունքը կենսաթոշակային համակարգի բարեփոխումներին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AMU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Անհատական կենսաթոշակային հաշվին կուտակվող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ՍԵՓԱԿԱՆ ՎՃԱՐՄԱՆ ՉԱՓԸ ՄԻԱՆԳԱՄԱՅՆ ՃԻՇՏ Է ՍԱՀՄԱՆՎԱԾ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կարծում 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Անհատական կենսաթոշակային հաշվին կուտակվող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ՊԵՏՈՒԹՅԱՆ ՎՃԱՐՄԱՆ ՉԱՓԸ ՄԻԱՆԳԱՄԱՅՆ ՃԻՇՏ Է ՍԱՀՄԱՆՎԱԾ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կարծում 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18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վերաբերմունք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բարեփոխումներից հետո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ԿԵՆՍԱԹՈՇԱԿՆԵՐԸ ԿԲԱՐՁՐԱՆԱՆ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՝ կարծում 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բարեփոխումների հետ կապված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ԳԼԽԱՎՈՐ ՄՏԱՀՈԳՈՒԹՅՈՒՆԸ ՊԵՏՈՒԹՅԱՆ ՆԿԱՏՄԱՄԲ ՎՍՏԱՀՈՒԹՅԱՆ ՑԱԾՐ ՄԱԿԱՐԴԱԿՆ Է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19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սպասումներ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ԲՈԼՈՐ ՀԱՐՑՎԱԾՆԵՐԻՑ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բարեփոխումներից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ԴՐԱԿԱՆ ԱՐԴՅՈՒՆՔՆԵՐ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են ակնկալում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ԲԱՐԵՓՈԽՈՒՄՆԵՐԻՑ ՏԵՂՅԱԿ ՀԱՆՐՈՒԹՅԱՆ (36%) ՄԵՋ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կենսաթոշակային բարեփոխումներից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ԴՐԱԿԱՆ ԱՐԴՅՈՒՆՔՆԵՐ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են ակնկալում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20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սպասումներ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4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21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Կենսաթոշակային  բարեփոխումներ / մտահոգություններ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2249428"/>
            <a:ext cx="2438400" cy="4525963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solidFill>
                  <a:schemeClr val="accent2"/>
                </a:solidFill>
                <a:latin typeface="Arial AMU" pitchFamily="34" charset="0"/>
              </a:rPr>
              <a:t>Թե ինչ մտահոգություններ ունեն կապված կենսաթոշակային բարեփոխումների հետ՝ կարողացել են արտահայտվել հարցվածների միայն 22%-ը</a:t>
            </a:r>
            <a:endParaRPr lang="en-US" sz="1600" b="1">
              <a:solidFill>
                <a:schemeClr val="accent2"/>
              </a:solidFill>
              <a:latin typeface="Arial AMU" pitchFamily="34" charset="0"/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</p:nvPr>
        </p:nvGraphicFramePr>
        <p:xfrm>
          <a:off x="2819400" y="2249488"/>
          <a:ext cx="5867400" cy="4151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22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Մի քանի ուշագրավ փաստեր…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49424"/>
            <a:ext cx="8458200" cy="4325112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000" b="1" smtClean="0">
              <a:solidFill>
                <a:schemeClr val="accent2"/>
              </a:solidFill>
              <a:latin typeface="Arial AMU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Կենսաթոշակային բարեփոխումների մասին </a:t>
            </a:r>
            <a:r>
              <a:rPr lang="en-US" sz="2000" b="1" smtClean="0">
                <a:latin typeface="Arial AMU" pitchFamily="34" charset="0"/>
              </a:rPr>
              <a:t>ավելի տեղյակ են</a:t>
            </a: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՝  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սեռի՝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տղամարդիկ</a:t>
            </a:r>
            <a:r>
              <a:rPr lang="en-US" sz="1600" b="1" smtClean="0">
                <a:latin typeface="Arial AMU" pitchFamily="34" charset="0"/>
              </a:rPr>
              <a:t>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hy-AM" sz="1600" b="1" smtClean="0">
                <a:latin typeface="Arial AMU" pitchFamily="34" charset="0"/>
              </a:rPr>
              <a:t>Ը</a:t>
            </a:r>
            <a:r>
              <a:rPr lang="en-US" sz="1600" b="1" smtClean="0">
                <a:latin typeface="Arial AMU" pitchFamily="34" charset="0"/>
              </a:rPr>
              <a:t>ստ տարիքի՝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նախակենսաթոշակային տարիքային խումբը (41-62 տ)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կրթական մակարդակի՝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ավելի բարձր կրթական մակարդակ ունեցողները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բնակության վայրի՝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Երեւանի բնակչությունը</a:t>
            </a:r>
            <a:r>
              <a:rPr lang="en-US" sz="1600" b="1" smtClean="0">
                <a:latin typeface="Arial AMU" pitchFamily="34" charset="0"/>
              </a:rPr>
              <a:t>   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800" b="1" smtClean="0">
              <a:solidFill>
                <a:schemeClr val="accent2"/>
              </a:solidFill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800" b="1" smtClean="0">
              <a:solidFill>
                <a:schemeClr val="accent2"/>
              </a:solidFill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Կենսաթոշակային բարեփոխումներին </a:t>
            </a:r>
            <a:r>
              <a:rPr lang="en-US" sz="2000" b="1" smtClean="0">
                <a:latin typeface="Arial AMU" pitchFamily="34" charset="0"/>
              </a:rPr>
              <a:t>ավելի կողմ են</a:t>
            </a: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՝  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սեռի՝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տղամարդիկ</a:t>
            </a:r>
            <a:r>
              <a:rPr lang="en-US" sz="1600" b="1" smtClean="0">
                <a:latin typeface="Arial AMU" pitchFamily="34" charset="0"/>
              </a:rPr>
              <a:t>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hy-AM" sz="1600" b="1" smtClean="0">
                <a:latin typeface="Arial AMU" pitchFamily="34" charset="0"/>
              </a:rPr>
              <a:t>Ը</a:t>
            </a:r>
            <a:r>
              <a:rPr lang="en-US" sz="1600" b="1" smtClean="0">
                <a:latin typeface="Arial AMU" pitchFamily="34" charset="0"/>
              </a:rPr>
              <a:t>ստ տարիքի՝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ավելի երիտասարդները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կրթական մակարդակի՝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ավելի բարձր կրթական մակարդակ ունեցողները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բնակության վայրի՝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գյուղերի բնակչությունը</a:t>
            </a:r>
            <a:r>
              <a:rPr lang="en-US" sz="1600" b="1" smtClean="0">
                <a:latin typeface="Arial AMU" pitchFamily="34" charset="0"/>
              </a:rPr>
              <a:t>   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23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Մի քանի ուշագրավ փաստեր…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249424"/>
            <a:ext cx="8458200" cy="4325112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000" b="1" smtClean="0">
              <a:solidFill>
                <a:schemeClr val="accent2"/>
              </a:solidFill>
              <a:latin typeface="Arial AMU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Կամավոր կուտակային կենսաթոշակային համակարգին միանալու հարցում </a:t>
            </a:r>
            <a:r>
              <a:rPr lang="en-US" sz="2000" b="1" smtClean="0">
                <a:latin typeface="Arial AMU" pitchFamily="34" charset="0"/>
              </a:rPr>
              <a:t>ավելի պատրաստակամ են</a:t>
            </a: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՝  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սեռի՝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տղամարդիկ եւ կանայք՝ առանց տարբերության</a:t>
            </a:r>
            <a:r>
              <a:rPr lang="en-US" sz="1600" b="1" smtClean="0">
                <a:latin typeface="Arial AMU" pitchFamily="34" charset="0"/>
              </a:rPr>
              <a:t>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hy-AM" sz="1600" b="1" smtClean="0">
                <a:latin typeface="Arial AMU" pitchFamily="34" charset="0"/>
              </a:rPr>
              <a:t>Ը</a:t>
            </a:r>
            <a:r>
              <a:rPr lang="en-US" sz="1600" b="1" smtClean="0">
                <a:latin typeface="Arial AMU" pitchFamily="34" charset="0"/>
              </a:rPr>
              <a:t>ստ տարիքի՝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ավելի երիտասարդները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կրթական մակարդակի՝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առանց տարբերության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Ըստ բնակության վայրի՝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գյուղերի բնակչությունը</a:t>
            </a:r>
            <a:r>
              <a:rPr lang="en-US" sz="1600" b="1" smtClean="0">
                <a:latin typeface="Arial AMU" pitchFamily="34" charset="0"/>
              </a:rPr>
              <a:t>    </a:t>
            </a: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800" b="1" smtClean="0">
              <a:solidFill>
                <a:schemeClr val="accent2"/>
              </a:solidFill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Կամավոր կուտակային կենսաթոշակային համակարգի </a:t>
            </a:r>
            <a:r>
              <a:rPr lang="en-US" sz="2000" b="1" smtClean="0">
                <a:latin typeface="Arial AMU" pitchFamily="34" charset="0"/>
              </a:rPr>
              <a:t>զարգացման հիմնական խոչընդոտն է</a:t>
            </a: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՝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Մարդկանց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եկամուտների ցածր մակարդակը</a:t>
            </a:r>
            <a:r>
              <a:rPr lang="en-US" sz="1600" b="1" smtClean="0">
                <a:latin typeface="Arial AMU" pitchFamily="34" charset="0"/>
              </a:rPr>
              <a:t>  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600" b="1" smtClean="0">
              <a:latin typeface="Arial AMU" pitchFamily="34" charset="0"/>
            </a:endParaRPr>
          </a:p>
          <a:p>
            <a:pPr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Դրամական </a:t>
            </a:r>
            <a:r>
              <a:rPr lang="en-US" sz="2000" b="1" smtClean="0">
                <a:latin typeface="Arial AMU" pitchFamily="34" charset="0"/>
              </a:rPr>
              <a:t>խնայողություններ կատարում են</a:t>
            </a:r>
            <a:r>
              <a:rPr lang="en-US" sz="2000" b="1" smtClean="0">
                <a:solidFill>
                  <a:schemeClr val="accent2"/>
                </a:solidFill>
                <a:latin typeface="Arial AMU" pitchFamily="34" charset="0"/>
              </a:rPr>
              <a:t>…</a:t>
            </a: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600" b="1" smtClean="0">
                <a:latin typeface="Arial AMU" pitchFamily="34" charset="0"/>
              </a:rPr>
              <a:t>Հարցվածների </a:t>
            </a:r>
            <a:r>
              <a:rPr lang="en-US" sz="1600" b="1" smtClean="0">
                <a:solidFill>
                  <a:schemeClr val="tx1"/>
                </a:solidFill>
                <a:latin typeface="Arial AMU" pitchFamily="34" charset="0"/>
              </a:rPr>
              <a:t>ընդամենը 23%-ը</a:t>
            </a:r>
            <a:endParaRPr lang="en-US" sz="1600" b="1" smtClean="0">
              <a:latin typeface="Arial AMU" pitchFamily="34" charset="0"/>
            </a:endParaRPr>
          </a:p>
          <a:p>
            <a:pPr lvl="1"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endParaRPr lang="en-US" sz="1600" b="1" smtClean="0">
              <a:latin typeface="Arial AMU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արդյունքները, Բաժին 3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24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Տեղեկատվության աղբյուրները  / նախընտրելի ԶԼՄ-ներ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23360" cy="457200"/>
          </a:xfrm>
        </p:spPr>
        <p:txBody>
          <a:bodyPr/>
          <a:lstStyle/>
          <a:p>
            <a:r>
              <a:rPr lang="en-US" sz="1400" smtClean="0">
                <a:latin typeface="Arial AMU" pitchFamily="34" charset="0"/>
              </a:rPr>
              <a:t>ՔԱՂԱՔԱԿԱՆ տեղեկատվ. աղբյուրներ</a:t>
            </a:r>
            <a:endParaRPr lang="en-US" sz="1400">
              <a:latin typeface="Arial AMU" pitchFamily="34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23360" cy="457200"/>
          </a:xfrm>
        </p:spPr>
        <p:txBody>
          <a:bodyPr/>
          <a:lstStyle/>
          <a:p>
            <a:r>
              <a:rPr lang="en-US" sz="1400" smtClean="0">
                <a:latin typeface="Arial AMU" pitchFamily="34" charset="0"/>
              </a:rPr>
              <a:t>ՏՆՏԵՍԱԿԱՆ տեղեկատվ. աղբյուրներ</a:t>
            </a:r>
            <a:endParaRPr lang="en-US" sz="1400">
              <a:latin typeface="Arial AMU" pitchFamily="34" charset="0"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quarter" idx="2"/>
          </p:nvPr>
        </p:nvGraphicFramePr>
        <p:xfrm>
          <a:off x="381000" y="2708275"/>
          <a:ext cx="4041775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ontent Placeholder 17"/>
          <p:cNvGraphicFramePr>
            <a:graphicFrameLocks noGrp="1"/>
          </p:cNvGraphicFramePr>
          <p:nvPr>
            <p:ph sz="quarter" idx="4"/>
          </p:nvPr>
        </p:nvGraphicFramePr>
        <p:xfrm>
          <a:off x="4718050" y="2708274"/>
          <a:ext cx="4041775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Placeholder 10"/>
          <p:cNvSpPr txBox="1">
            <a:spLocks/>
          </p:cNvSpPr>
          <p:nvPr/>
        </p:nvSpPr>
        <p:spPr>
          <a:xfrm>
            <a:off x="381000" y="4419600"/>
            <a:ext cx="4023360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Arial AMU" pitchFamily="34" charset="0"/>
                <a:ea typeface="+mn-ea"/>
                <a:cs typeface="+mn-cs"/>
              </a:rPr>
              <a:t>ՍՈՑԻԱԼԱԿԱՆ տեղեկատվ. աղբյուրներ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Arial AMU" pitchFamily="34" charset="0"/>
              <a:ea typeface="+mn-ea"/>
              <a:cs typeface="+mn-cs"/>
            </a:endParaRPr>
          </a:p>
        </p:txBody>
      </p:sp>
      <p:sp>
        <p:nvSpPr>
          <p:cNvPr id="21" name="Text Placeholder 15"/>
          <p:cNvSpPr txBox="1">
            <a:spLocks/>
          </p:cNvSpPr>
          <p:nvPr/>
        </p:nvSpPr>
        <p:spPr>
          <a:xfrm>
            <a:off x="4721227" y="4419600"/>
            <a:ext cx="4023360" cy="457200"/>
          </a:xfrm>
          <a:prstGeom prst="rect">
            <a:avLst/>
          </a:prstGeo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vert="horz" anchor="ctr">
            <a:noAutofit/>
          </a:bodyPr>
          <a:lstStyle/>
          <a:p>
            <a:pPr marL="4572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95000"/>
                  </a:schemeClr>
                </a:solidFill>
                <a:effectLst/>
                <a:uLnTx/>
                <a:uFillTx/>
                <a:latin typeface="Arial AMU" pitchFamily="34" charset="0"/>
                <a:ea typeface="+mn-ea"/>
                <a:cs typeface="+mn-cs"/>
              </a:rPr>
              <a:t>ՄՇԱԿՈՒԹԱՅԻՆ տեղեկատվ. աղբյուրներ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>
                  <a:tint val="95000"/>
                </a:schemeClr>
              </a:solidFill>
              <a:effectLst/>
              <a:uLnTx/>
              <a:uFillTx/>
              <a:latin typeface="Arial AMU" pitchFamily="34" charset="0"/>
              <a:ea typeface="+mn-ea"/>
              <a:cs typeface="+mn-cs"/>
            </a:endParaRPr>
          </a:p>
        </p:txBody>
      </p:sp>
      <p:graphicFrame>
        <p:nvGraphicFramePr>
          <p:cNvPr id="22" name="Content Placeholder 17"/>
          <p:cNvGraphicFramePr>
            <a:graphicFrameLocks/>
          </p:cNvGraphicFramePr>
          <p:nvPr/>
        </p:nvGraphicFramePr>
        <p:xfrm>
          <a:off x="381000" y="4882905"/>
          <a:ext cx="4041775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Content Placeholder 17"/>
          <p:cNvGraphicFramePr>
            <a:graphicFrameLocks/>
          </p:cNvGraphicFramePr>
          <p:nvPr/>
        </p:nvGraphicFramePr>
        <p:xfrm>
          <a:off x="4718050" y="4882904"/>
          <a:ext cx="4041775" cy="210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19" grpId="0">
        <p:bldAsOne/>
      </p:bldGraphic>
      <p:bldGraphic spid="22" grpId="0">
        <p:bldAsOne/>
      </p:bldGraphic>
      <p:bldGraphic spid="23" grpId="0">
        <p:bldAsOne/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25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Տեղեկատվության աղբյուրները  / նախընտրելի ձեւաչափեր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24" name="Content Placeholder 2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նպատակները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latin typeface="Arial AMU" pitchFamily="34" charset="0"/>
              </a:rPr>
              <a:t>2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96D21002-37D1-4B7D-B1A5-EC50B981C7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41BB4B55-A9C6-47A7-8B34-1387536E48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graphicEl>
                                              <a:dgm id="{41BB4B55-A9C6-47A7-8B34-1387536E48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A3C2C30-C137-42D2-8113-FF1D5CE783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graphicEl>
                                              <a:dgm id="{7A3C2C30-C137-42D2-8113-FF1D5CE783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4B697ED-C58C-4852-9889-11BD8C3C98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>
                                            <p:graphicEl>
                                              <a:dgm id="{C4B697ED-C58C-4852-9889-11BD8C3C98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1CCC691-960A-4E86-9E5A-BF3F69CE5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>
                                            <p:graphicEl>
                                              <a:dgm id="{D1CCC691-960A-4E86-9E5A-BF3F69CE5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E9689AE-5F09-4540-AE18-B07F3D965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>
                                            <p:graphicEl>
                                              <a:dgm id="{0E9689AE-5F09-4540-AE18-B07F3D965E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B5F76E4-E1EC-4D54-8BAD-4A9689A61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graphicEl>
                                              <a:dgm id="{BB5F76E4-E1EC-4D54-8BAD-4A9689A618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F2671CB-11ED-4B7F-A67F-AC851354F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graphicEl>
                                              <a:dgm id="{8F2671CB-11ED-4B7F-A67F-AC851354F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AD269087-6B8A-4C77-AD0F-FDC85F9C90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>
                                            <p:graphicEl>
                                              <a:dgm id="{AD269087-6B8A-4C77-AD0F-FDC85F9C90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A506EA3-7955-4956-A0F1-311D95597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>
                                            <p:graphicEl>
                                              <a:dgm id="{6A506EA3-7955-4956-A0F1-311D95597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59E7026-4F7A-4DFE-97E5-55855AFFF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>
                                            <p:graphicEl>
                                              <a:dgm id="{659E7026-4F7A-4DFE-97E5-55855AFFF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E2A571D-ACA7-4929-B148-F312978855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graphicEl>
                                              <a:dgm id="{0E2A571D-ACA7-4929-B148-F312978855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70D29C2-519B-4256-8A41-B3FA96D452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>
                                            <p:graphicEl>
                                              <a:dgm id="{070D29C2-519B-4256-8A41-B3FA96D452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3F04CC2-38E7-4D8C-95CA-338EA3560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>
                                            <p:graphicEl>
                                              <a:dgm id="{C3F04CC2-38E7-4D8C-95CA-338EA3560A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41BFAAA-5875-4488-861D-566742989A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1">
                                            <p:graphicEl>
                                              <a:dgm id="{D41BFAAA-5875-4488-861D-566742989A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115F4E5-2002-466D-A760-F25FAB4EE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graphicEl>
                                              <a:dgm id="{0115F4E5-2002-466D-A760-F25FAB4EE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FC0B056-D419-41BA-8B8A-6AC9880C52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graphicEl>
                                              <a:dgm id="{8FC0B056-D419-41BA-8B8A-6AC9880C52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1130B8A-60B4-46CA-B9A8-40699AEB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">
                                            <p:graphicEl>
                                              <a:dgm id="{E1130B8A-60B4-46CA-B9A8-40699AEBD0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5E545F6-C0DD-46DB-AC67-6855748DC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">
                                            <p:graphicEl>
                                              <a:dgm id="{25E545F6-C0DD-46DB-AC67-6855748DC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1E6E9B18-B403-4F9A-A3C0-BD9454BDF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>
                                            <p:graphicEl>
                                              <a:dgm id="{1E6E9B18-B403-4F9A-A3C0-BD9454BDF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B06B34B-EFEA-497F-B57C-7997EC8B21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">
                                            <p:graphicEl>
                                              <a:dgm id="{BB06B34B-EFEA-497F-B57C-7997EC8B21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lvlAtOnc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AMU" pitchFamily="34" charset="0"/>
              </a:rPr>
              <a:t>ՎԵՐՋ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AMU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/>
          <a:lstStyle/>
          <a:p>
            <a:endParaRPr lang="en-US" sz="1600" dirty="0" smtClean="0">
              <a:latin typeface="Arial AMU" pitchFamily="34" charset="0"/>
            </a:endParaRPr>
          </a:p>
          <a:p>
            <a:endParaRPr lang="en-US" sz="1600" dirty="0" smtClean="0">
              <a:latin typeface="Arial AMU" pitchFamily="34" charset="0"/>
            </a:endParaRPr>
          </a:p>
          <a:p>
            <a:pPr algn="ctr">
              <a:buNone/>
            </a:pPr>
            <a:r>
              <a:rPr lang="en-US" i="1" dirty="0" smtClean="0">
                <a:latin typeface="Arial AMU" pitchFamily="34" charset="0"/>
              </a:rPr>
              <a:t>Շնորհակալություն ուշադրության համար</a:t>
            </a:r>
          </a:p>
          <a:p>
            <a:pPr>
              <a:buNone/>
            </a:pPr>
            <a:r>
              <a:rPr lang="en-US" i="1" dirty="0" smtClean="0">
                <a:latin typeface="Arial AMU" pitchFamily="34" charset="0"/>
              </a:rPr>
              <a:t>		</a:t>
            </a:r>
            <a:endParaRPr lang="en-US" i="1" dirty="0">
              <a:latin typeface="Arial AMU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325112"/>
          </a:xfrm>
        </p:spPr>
        <p:txBody>
          <a:bodyPr>
            <a:normAutofit/>
          </a:bodyPr>
          <a:lstStyle/>
          <a:p>
            <a:endParaRPr lang="en-US" dirty="0" smtClean="0">
              <a:latin typeface="Arial AMU" pitchFamily="34" charset="0"/>
            </a:endParaRPr>
          </a:p>
          <a:p>
            <a:endParaRPr lang="en-US" dirty="0" smtClean="0">
              <a:latin typeface="Arial AMU" pitchFamily="34" charset="0"/>
            </a:endParaRPr>
          </a:p>
        </p:txBody>
      </p:sp>
      <p:pic>
        <p:nvPicPr>
          <p:cNvPr id="10" name="Picture 9" descr="D:\My Documents\AMP\Working\USAID\PALM\Methodology, sampling\Sampling, ar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9731" y="914398"/>
            <a:ext cx="5715000" cy="54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9202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</a:t>
            </a:r>
            <a:br>
              <a:rPr lang="en-US" sz="2800" b="1" dirty="0" smtClean="0">
                <a:latin typeface="Arial AMU" pitchFamily="34" charset="0"/>
              </a:rPr>
            </a:br>
            <a:r>
              <a:rPr lang="en-US" sz="2800" b="1" dirty="0" smtClean="0">
                <a:latin typeface="Arial AMU" pitchFamily="34" charset="0"/>
              </a:rPr>
              <a:t>ընտրանքը </a:t>
            </a:r>
            <a:r>
              <a:rPr lang="en-US" sz="2800" b="1" smtClean="0">
                <a:latin typeface="Arial AMU" pitchFamily="34" charset="0"/>
              </a:rPr>
              <a:t>եւ </a:t>
            </a:r>
            <a:r>
              <a:rPr lang="en-US" sz="2800" b="1" dirty="0" smtClean="0">
                <a:latin typeface="Arial AMU" pitchFamily="34" charset="0"/>
              </a:rPr>
              <a:t/>
            </a:r>
            <a:br>
              <a:rPr lang="en-US" sz="2800" b="1" dirty="0" smtClean="0">
                <a:latin typeface="Arial AMU" pitchFamily="34" charset="0"/>
              </a:rPr>
            </a:br>
            <a:r>
              <a:rPr lang="en-US" sz="2800" b="1" dirty="0" smtClean="0">
                <a:latin typeface="Arial AMU" pitchFamily="34" charset="0"/>
              </a:rPr>
              <a:t>ծածկույթը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3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81000" y="4800600"/>
            <a:ext cx="40386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AMU" pitchFamily="34" charset="0"/>
              </a:rPr>
              <a:t>Հարցման մասնակիցներ՝ 992 հոգի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Wingdings 3" pitchFamily="18" charset="2"/>
              <a:buChar char=""/>
              <a:tabLst/>
              <a:defRPr/>
            </a:pPr>
            <a:r>
              <a:rPr lang="en-US" sz="1600" b="1" smtClean="0">
                <a:latin typeface="Arial AMU" pitchFamily="34" charset="0"/>
              </a:rPr>
              <a:t>Հարցման աշխարհագրությունը՝</a:t>
            </a: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400" i="1" smtClean="0">
                <a:latin typeface="Arial AMU" pitchFamily="34" charset="0"/>
              </a:rPr>
              <a:t>Երեւան</a:t>
            </a: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400" i="1" smtClean="0">
                <a:latin typeface="Arial AMU" pitchFamily="34" charset="0"/>
              </a:rPr>
              <a:t>17 քաղաքներ</a:t>
            </a:r>
          </a:p>
          <a:p>
            <a:pPr marL="822960" lvl="1" indent="-256032">
              <a:spcBef>
                <a:spcPts val="300"/>
              </a:spcBef>
              <a:buClr>
                <a:schemeClr val="accent2">
                  <a:lumMod val="50000"/>
                </a:schemeClr>
              </a:buClr>
              <a:buFont typeface="Wingdings 3" pitchFamily="18" charset="2"/>
              <a:buChar char=""/>
            </a:pPr>
            <a:r>
              <a:rPr lang="en-US" sz="1400" i="1" smtClean="0">
                <a:latin typeface="Arial AMU" pitchFamily="34" charset="0"/>
              </a:rPr>
              <a:t>20 գյուղեր </a:t>
            </a:r>
            <a:endParaRPr kumimoji="0" lang="en-US" sz="14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AMU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</a:t>
            </a:r>
            <a:r>
              <a:rPr lang="en-US" sz="2800" b="1" smtClean="0">
                <a:latin typeface="Arial AMU" pitchFamily="34" charset="0"/>
              </a:rPr>
              <a:t>ընտրանքի նկարագիրը (1/3)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600" smtClean="0">
                <a:latin typeface="Arial AMU" pitchFamily="34" charset="0"/>
              </a:rPr>
              <a:t>Հարցվածներն ըստ սեռի</a:t>
            </a:r>
            <a:endParaRPr lang="en-US" sz="1600">
              <a:latin typeface="Arial AMU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sz="1600" smtClean="0">
                <a:latin typeface="Arial AMU" pitchFamily="34" charset="0"/>
              </a:rPr>
              <a:t>Հարցվածներն ըստ տարիքի</a:t>
            </a:r>
            <a:endParaRPr lang="en-US" sz="1600">
              <a:latin typeface="Arial AMU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381000" y="2708275"/>
          <a:ext cx="404177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</p:nvPr>
        </p:nvGraphicFramePr>
        <p:xfrm>
          <a:off x="4718050" y="2708275"/>
          <a:ext cx="404177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4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AsOne/>
      </p:bldGraphic>
      <p:bldGraphic spid="12" grpId="0" uiExpan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</a:t>
            </a:r>
            <a:r>
              <a:rPr lang="en-US" sz="2800" b="1" smtClean="0">
                <a:latin typeface="Arial AMU" pitchFamily="34" charset="0"/>
              </a:rPr>
              <a:t>ընտրանքի նկարագիրը (2/3)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8382000" cy="457200"/>
          </a:xfrm>
        </p:spPr>
        <p:txBody>
          <a:bodyPr/>
          <a:lstStyle/>
          <a:p>
            <a:pPr algn="ctr"/>
            <a:r>
              <a:rPr lang="en-US" sz="1600" smtClean="0">
                <a:latin typeface="Arial AMU" pitchFamily="34" charset="0"/>
              </a:rPr>
              <a:t>Հարցվածներն ըստ կրթական մակարդակի</a:t>
            </a:r>
            <a:endParaRPr lang="en-US" sz="1600">
              <a:latin typeface="Arial AMU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5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2"/>
          </p:nvPr>
        </p:nvGraphicFramePr>
        <p:xfrm>
          <a:off x="381000" y="2708274"/>
          <a:ext cx="8382000" cy="399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dirty="0" smtClean="0">
                <a:latin typeface="Arial AMU" pitchFamily="34" charset="0"/>
              </a:rPr>
              <a:t>Հետազոտության </a:t>
            </a:r>
            <a:r>
              <a:rPr lang="en-US" sz="2800" b="1" smtClean="0">
                <a:latin typeface="Arial AMU" pitchFamily="34" charset="0"/>
              </a:rPr>
              <a:t>ընտրանքի նկարագիրը (3/3)</a:t>
            </a:r>
            <a:endParaRPr lang="en-US" sz="2800" b="1" dirty="0">
              <a:latin typeface="Arial AMU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1600" smtClean="0">
                <a:latin typeface="Arial AMU" pitchFamily="34" charset="0"/>
              </a:rPr>
              <a:t>Հարցվածներն ըստ զբաղվածության</a:t>
            </a:r>
            <a:endParaRPr lang="en-US" sz="1600">
              <a:latin typeface="Arial AMU" pitchFamily="34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sz="1600" smtClean="0">
                <a:latin typeface="Arial AMU" pitchFamily="34" charset="0"/>
              </a:rPr>
              <a:t>Հարցվածներն ըստ բնակության վայրի</a:t>
            </a:r>
            <a:endParaRPr lang="en-US" sz="1600">
              <a:latin typeface="Arial AMU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</p:nvPr>
        </p:nvGraphicFramePr>
        <p:xfrm>
          <a:off x="381000" y="2708275"/>
          <a:ext cx="4041775" cy="3383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</p:nvPr>
        </p:nvGraphicFramePr>
        <p:xfrm>
          <a:off x="4718050" y="2708275"/>
          <a:ext cx="4041775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val 4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6</a:t>
            </a:r>
            <a:endParaRPr lang="en-US" b="1" dirty="0">
              <a:latin typeface="Arial AMU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2" grpId="0" uiExpand="1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արդյունքները, Բաժին 1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2800" b="1" smtClean="0">
                <a:latin typeface="Arial AMU" pitchFamily="34" charset="0"/>
              </a:rPr>
              <a:t>Հետազոտության արդյունքները</a:t>
            </a:r>
            <a:br>
              <a:rPr lang="en-US" sz="2800" b="1" smtClean="0">
                <a:latin typeface="Arial AMU" pitchFamily="34" charset="0"/>
              </a:rPr>
            </a:br>
            <a:r>
              <a:rPr lang="en-US" sz="2000" b="1" i="1" smtClean="0">
                <a:solidFill>
                  <a:schemeClr val="accent2">
                    <a:lumMod val="75000"/>
                  </a:schemeClr>
                </a:solidFill>
                <a:latin typeface="Arial AMU" pitchFamily="34" charset="0"/>
              </a:rPr>
              <a:t>Գործող կենսաթոշակային համակարգ / տեղեկացվածություն</a:t>
            </a:r>
            <a:r>
              <a:rPr lang="en-US" sz="2800" b="1" smtClean="0">
                <a:latin typeface="Arial AMU" pitchFamily="34" charset="0"/>
              </a:rPr>
              <a:t> </a:t>
            </a:r>
            <a:endParaRPr lang="en-US" sz="2800" b="1" dirty="0">
              <a:latin typeface="Arial AMU" pitchFamily="34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</p:nvPr>
        </p:nvGraphicFramePr>
        <p:xfrm>
          <a:off x="457200" y="2298392"/>
          <a:ext cx="4648200" cy="40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78"/>
                <a:gridCol w="1052422"/>
              </a:tblGrid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Գործող կենսաթոշակային համակարգին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 ԻՐԵՆՑ ԾԱՆՈԹ ԵՆ ՀԱՄԱՐՈՒՄ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44380">
                <a:tc>
                  <a:txBody>
                    <a:bodyPr/>
                    <a:lstStyle/>
                    <a:p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Այն, որ գործող կենսաթոշակային համակարգը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Arial AMU" pitchFamily="34" charset="0"/>
                        </a:rPr>
                        <a:t>ԲԱՇԽՈՂԱԿԱՆ </a:t>
                      </a:r>
                      <a:r>
                        <a:rPr lang="en-US" sz="1600" b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AMU" pitchFamily="34" charset="0"/>
                        </a:rPr>
                        <a:t>է՝ գիտեն հարցվածների…</a:t>
                      </a:r>
                      <a:endParaRPr lang="en-US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 AMU" pitchFamily="34" charset="0"/>
                          <a:sym typeface="Wingdings"/>
                        </a:rPr>
                        <a:t></a:t>
                      </a:r>
                      <a:endParaRPr lang="en-US" sz="4000" b="1">
                        <a:solidFill>
                          <a:schemeClr val="accent6">
                            <a:lumMod val="50000"/>
                          </a:schemeClr>
                        </a:solidFill>
                        <a:latin typeface="Arial AMU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4648200" y="24384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/>
          <p:cNvSpPr/>
          <p:nvPr/>
        </p:nvSpPr>
        <p:spPr>
          <a:xfrm>
            <a:off x="8126104" y="214952"/>
            <a:ext cx="548640" cy="54864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smtClean="0">
                <a:latin typeface="Arial AMU" pitchFamily="34" charset="0"/>
              </a:rPr>
              <a:t>7</a:t>
            </a:r>
            <a:endParaRPr lang="en-US" b="1" dirty="0">
              <a:latin typeface="Arial AMU" pitchFamily="34" charset="0"/>
            </a:endParaRPr>
          </a:p>
        </p:txBody>
      </p:sp>
      <p:graphicFrame>
        <p:nvGraphicFramePr>
          <p:cNvPr id="14" name="Content Placeholder 11"/>
          <p:cNvGraphicFramePr>
            <a:graphicFrameLocks/>
          </p:cNvGraphicFramePr>
          <p:nvPr/>
        </p:nvGraphicFramePr>
        <p:xfrm>
          <a:off x="4648200" y="4572000"/>
          <a:ext cx="4038600" cy="1865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457200" y="422560"/>
            <a:ext cx="4953000" cy="57497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Կենսաթոշակային բարեփոխումների </a:t>
            </a:r>
            <a:r>
              <a:rPr kumimoji="0" lang="en-US" sz="1300" b="1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վերաբերյալ հանրության իրազեկվածության </a:t>
            </a:r>
            <a:r>
              <a:rPr kumimoji="0" lang="en-US" sz="1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 AMU" pitchFamily="34" charset="0"/>
                <a:ea typeface="+mj-ea"/>
                <a:cs typeface="+mj-cs"/>
              </a:rPr>
              <a:t>ելակետային հետազոտություն, 2010թ. </a:t>
            </a:r>
            <a:endParaRPr kumimoji="0" lang="en-US" sz="1300" b="1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 AMU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 uiExpand="1">
        <p:bldAsOne/>
      </p:bldGraphic>
      <p:bldGraphic spid="1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2446</TotalTime>
  <Words>1164</Words>
  <Application>Microsoft Office PowerPoint</Application>
  <PresentationFormat>On-screen Show (4:3)</PresentationFormat>
  <Paragraphs>253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Urban</vt:lpstr>
      <vt:lpstr>ÎºÜê²ÂàÞ²Î²ÚÆÜ ´²ðºöàÊàôØÜºðÆ ìºð²´ºðÚ²È Ð²ÜðՈՒԹՅԱՆ ԻՐԱԶԵԿՎԱԾՈՒԹՅԱՆ ºÈ²Îºî²ÚÆÜ Ðºî²¼àîàôÂÚàôÜ, 2010</vt:lpstr>
      <vt:lpstr>Հետազոտության իրականացումը</vt:lpstr>
      <vt:lpstr>Հետազոտության նպատակները</vt:lpstr>
      <vt:lpstr>Հետազոտության  ընտրանքը եւ  ծածկույթը</vt:lpstr>
      <vt:lpstr>Հետազոտության ընտրանքի նկարագիրը (1/3)</vt:lpstr>
      <vt:lpstr>Հետազոտության ընտրանքի նկարագիրը (2/3)</vt:lpstr>
      <vt:lpstr>Հետազոտության ընտրանքի նկարագիրը (3/3)</vt:lpstr>
      <vt:lpstr>Հետազոտության արդյունքները, Բաժին 1</vt:lpstr>
      <vt:lpstr>Հետազոտության արդյունքները Գործող կենսաթոշակային համակարգ / տեղեկացվածություն </vt:lpstr>
      <vt:lpstr>Հետազոտության արդյունքները Գործող կենսաթոշակային համակարգ / տեղեկացվածություն  </vt:lpstr>
      <vt:lpstr>Հետազոտության արդյունքները Գործող կենսաթոշակային համակարգ / տեղեկացվածություն </vt:lpstr>
      <vt:lpstr>Հետազոտության արդյունքները Գործող կենսաթոշակային համակարգ / տեղեկացվածություն </vt:lpstr>
      <vt:lpstr>Հետազոտության արդյունքները Գործող կենսաթոշակային համակարգ / տեղեկացվածություն </vt:lpstr>
      <vt:lpstr>Հետազոտության արդյունքները Գործող կենսաթոշակային համակարգ / խնդիրների ընկալումը </vt:lpstr>
      <vt:lpstr>Հետազոտության արդյունքները Գործող կենսաթոշակային համակարգ / վերաբերմունք </vt:lpstr>
      <vt:lpstr>Հետազոտության արդյունքները, Բաժին 2</vt:lpstr>
      <vt:lpstr>Հետազոտության արդյունքները Կենսաթոշակային  բարեփոխումներ / տեղեկացվածություն </vt:lpstr>
      <vt:lpstr>Հետազոտության արդյունքները Կենսաթոշակային բարեփոխումներ / տեղեկացվածություն </vt:lpstr>
      <vt:lpstr>Հետազոտության արդյունքները Կենսաթոշակային բարեփոխումներ / տեղեկացվածություն </vt:lpstr>
      <vt:lpstr>Հետազոտության արդյունքները Կենսաթոշակային  բարեփոխումներ / վերաբերմունք </vt:lpstr>
      <vt:lpstr>Հետազոտության արդյունքները Կենսաթոշակային  բարեփոխումներ / վերաբերմունք </vt:lpstr>
      <vt:lpstr>Հետազոտության արդյունքները Կենսաթոշակային  բարեփոխումներ / սպասումներ </vt:lpstr>
      <vt:lpstr>Հետազոտության արդյունքները Կենսաթոշակային  բարեփոխումներ / սպասումներ </vt:lpstr>
      <vt:lpstr>Հետազոտության արդյունքները Կենսաթոշակային  բարեփոխումներ / մտահոգություններ </vt:lpstr>
      <vt:lpstr>Հետազոտության արդյունքները Մի քանի ուշագրավ փաստեր… </vt:lpstr>
      <vt:lpstr>Հետազոտության արդյունքները Մի քանի ուշագրավ փաստեր… </vt:lpstr>
      <vt:lpstr>Հետազոտության արդյունքները, Բաժին 3</vt:lpstr>
      <vt:lpstr>Հետազոտության արդյունքները Տեղեկատվության աղբյուրները  / նախընտրելի ԶԼՄ-ներ </vt:lpstr>
      <vt:lpstr>Հետազոտության արդյունքները Տեղեկատվության աղբյուրները  / նախընտրելի ձեւաչափեր </vt:lpstr>
      <vt:lpstr>ՎԵՐՋ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Vardan AMP</dc:creator>
  <cp:lastModifiedBy>Vardan AMP</cp:lastModifiedBy>
  <cp:revision>281</cp:revision>
  <dcterms:created xsi:type="dcterms:W3CDTF">2011-04-01T10:11:52Z</dcterms:created>
  <dcterms:modified xsi:type="dcterms:W3CDTF">2011-06-17T09:07:32Z</dcterms:modified>
</cp:coreProperties>
</file>